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
  </p:notesMasterIdLst>
  <p:sldIdLst>
    <p:sldId id="276" r:id="rId2"/>
    <p:sldId id="264" r:id="rId3"/>
    <p:sldId id="268" r:id="rId4"/>
    <p:sldId id="269" r:id="rId5"/>
    <p:sldId id="275" r:id="rId6"/>
    <p:sldId id="270" r:id="rId7"/>
    <p:sldId id="271" r:id="rId8"/>
    <p:sldId id="277" r:id="rId9"/>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7E33C61-4D4D-400F-817F-3390FE4FFA66}" v="1" dt="2023-11-10T11:37:47.23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9078" autoAdjust="0"/>
    <p:restoredTop sz="82930" autoAdjust="0"/>
  </p:normalViewPr>
  <p:slideViewPr>
    <p:cSldViewPr snapToGrid="0">
      <p:cViewPr varScale="1">
        <p:scale>
          <a:sx n="92" d="100"/>
          <a:sy n="92" d="100"/>
        </p:scale>
        <p:origin x="516"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6"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5" Type="http://schemas.microsoft.com/office/2016/11/relationships/changesInfo" Target="changesInfos/changesInfo1.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rius Ulfers" userId="764765c98cfee416" providerId="LiveId" clId="{8F590CA0-15A1-430A-9018-2E35E5A31827}"/>
    <pc:docChg chg="undo redo custSel addSld delSld modSld sldOrd modMainMaster">
      <pc:chgData name="Marius Ulfers" userId="764765c98cfee416" providerId="LiveId" clId="{8F590CA0-15A1-430A-9018-2E35E5A31827}" dt="2023-09-15T09:03:28.814" v="4628" actId="20577"/>
      <pc:docMkLst>
        <pc:docMk/>
      </pc:docMkLst>
      <pc:sldChg chg="delSp modSp del mod">
        <pc:chgData name="Marius Ulfers" userId="764765c98cfee416" providerId="LiveId" clId="{8F590CA0-15A1-430A-9018-2E35E5A31827}" dt="2023-09-12T19:50:08.789" v="367" actId="47"/>
        <pc:sldMkLst>
          <pc:docMk/>
          <pc:sldMk cId="2017037835" sldId="256"/>
        </pc:sldMkLst>
        <pc:picChg chg="del mod">
          <ac:chgData name="Marius Ulfers" userId="764765c98cfee416" providerId="LiveId" clId="{8F590CA0-15A1-430A-9018-2E35E5A31827}" dt="2023-09-12T19:38:01.198" v="5" actId="478"/>
          <ac:picMkLst>
            <pc:docMk/>
            <pc:sldMk cId="2017037835" sldId="256"/>
            <ac:picMk id="13" creationId="{72BEBE82-B0AA-5645-54C2-80D242B2CF39}"/>
          </ac:picMkLst>
        </pc:picChg>
      </pc:sldChg>
      <pc:sldChg chg="del">
        <pc:chgData name="Marius Ulfers" userId="764765c98cfee416" providerId="LiveId" clId="{8F590CA0-15A1-430A-9018-2E35E5A31827}" dt="2023-09-12T19:50:10.228" v="368" actId="47"/>
        <pc:sldMkLst>
          <pc:docMk/>
          <pc:sldMk cId="1885570226" sldId="257"/>
        </pc:sldMkLst>
      </pc:sldChg>
      <pc:sldChg chg="addSp delSp modSp del mod setBg">
        <pc:chgData name="Marius Ulfers" userId="764765c98cfee416" providerId="LiveId" clId="{8F590CA0-15A1-430A-9018-2E35E5A31827}" dt="2023-09-14T18:05:34.812" v="3893" actId="47"/>
        <pc:sldMkLst>
          <pc:docMk/>
          <pc:sldMk cId="553949908" sldId="258"/>
        </pc:sldMkLst>
        <pc:spChg chg="add del mod">
          <ac:chgData name="Marius Ulfers" userId="764765c98cfee416" providerId="LiveId" clId="{8F590CA0-15A1-430A-9018-2E35E5A31827}" dt="2023-09-14T17:57:29.990" v="3801" actId="21"/>
          <ac:spMkLst>
            <pc:docMk/>
            <pc:sldMk cId="553949908" sldId="258"/>
            <ac:spMk id="2" creationId="{6B94B8C3-44BA-46D0-6C9D-673E97F65F15}"/>
          </ac:spMkLst>
        </pc:spChg>
        <pc:spChg chg="mod">
          <ac:chgData name="Marius Ulfers" userId="764765c98cfee416" providerId="LiveId" clId="{8F590CA0-15A1-430A-9018-2E35E5A31827}" dt="2023-09-12T19:49:53.652" v="365" actId="207"/>
          <ac:spMkLst>
            <pc:docMk/>
            <pc:sldMk cId="553949908" sldId="258"/>
            <ac:spMk id="13" creationId="{A44EB0A8-ED71-3A3D-9E83-C6641ADE68E7}"/>
          </ac:spMkLst>
        </pc:spChg>
        <pc:spChg chg="add del">
          <ac:chgData name="Marius Ulfers" userId="764765c98cfee416" providerId="LiveId" clId="{8F590CA0-15A1-430A-9018-2E35E5A31827}" dt="2023-09-12T19:48:22.481" v="339" actId="11529"/>
          <ac:spMkLst>
            <pc:docMk/>
            <pc:sldMk cId="553949908" sldId="258"/>
            <ac:spMk id="17" creationId="{8CDE3582-D7F2-1783-CCA6-67F73DCE7209}"/>
          </ac:spMkLst>
        </pc:spChg>
        <pc:spChg chg="add del mod">
          <ac:chgData name="Marius Ulfers" userId="764765c98cfee416" providerId="LiveId" clId="{8F590CA0-15A1-430A-9018-2E35E5A31827}" dt="2023-09-12T19:48:22.018" v="337" actId="11529"/>
          <ac:spMkLst>
            <pc:docMk/>
            <pc:sldMk cId="553949908" sldId="258"/>
            <ac:spMk id="18" creationId="{D45BC8B0-CAAE-1F27-E65C-90E69C477441}"/>
          </ac:spMkLst>
        </pc:spChg>
        <pc:spChg chg="add del mod">
          <ac:chgData name="Marius Ulfers" userId="764765c98cfee416" providerId="LiveId" clId="{8F590CA0-15A1-430A-9018-2E35E5A31827}" dt="2023-09-12T19:53:05.776" v="390" actId="21"/>
          <ac:spMkLst>
            <pc:docMk/>
            <pc:sldMk cId="553949908" sldId="258"/>
            <ac:spMk id="19" creationId="{8774E79A-C9D5-682D-4161-CFB3425EDC6A}"/>
          </ac:spMkLst>
        </pc:spChg>
        <pc:spChg chg="add del mod">
          <ac:chgData name="Marius Ulfers" userId="764765c98cfee416" providerId="LiveId" clId="{8F590CA0-15A1-430A-9018-2E35E5A31827}" dt="2023-09-12T19:53:02.524" v="388" actId="21"/>
          <ac:spMkLst>
            <pc:docMk/>
            <pc:sldMk cId="553949908" sldId="258"/>
            <ac:spMk id="20" creationId="{AD2FEF74-B04B-6A41-6532-44BC63C92263}"/>
          </ac:spMkLst>
        </pc:spChg>
        <pc:spChg chg="add mod">
          <ac:chgData name="Marius Ulfers" userId="764765c98cfee416" providerId="LiveId" clId="{8F590CA0-15A1-430A-9018-2E35E5A31827}" dt="2023-09-12T21:00:25.549" v="1092" actId="14861"/>
          <ac:spMkLst>
            <pc:docMk/>
            <pc:sldMk cId="553949908" sldId="258"/>
            <ac:spMk id="21" creationId="{8D963E77-7A26-E9C3-602E-F6167AD078E3}"/>
          </ac:spMkLst>
        </pc:spChg>
        <pc:spChg chg="add del mod">
          <ac:chgData name="Marius Ulfers" userId="764765c98cfee416" providerId="LiveId" clId="{8F590CA0-15A1-430A-9018-2E35E5A31827}" dt="2023-09-12T19:54:39.007" v="411" actId="478"/>
          <ac:spMkLst>
            <pc:docMk/>
            <pc:sldMk cId="553949908" sldId="258"/>
            <ac:spMk id="22" creationId="{2E4AD3C7-CC20-3650-A3D2-AE362FF3D665}"/>
          </ac:spMkLst>
        </pc:spChg>
        <pc:spChg chg="add mod">
          <ac:chgData name="Marius Ulfers" userId="764765c98cfee416" providerId="LiveId" clId="{8F590CA0-15A1-430A-9018-2E35E5A31827}" dt="2023-09-12T21:00:25.549" v="1092" actId="14861"/>
          <ac:spMkLst>
            <pc:docMk/>
            <pc:sldMk cId="553949908" sldId="258"/>
            <ac:spMk id="23" creationId="{EC72D1A1-4D8C-A870-29A4-00E954A078C3}"/>
          </ac:spMkLst>
        </pc:spChg>
        <pc:spChg chg="add mod">
          <ac:chgData name="Marius Ulfers" userId="764765c98cfee416" providerId="LiveId" clId="{8F590CA0-15A1-430A-9018-2E35E5A31827}" dt="2023-09-12T21:00:25.549" v="1092" actId="14861"/>
          <ac:spMkLst>
            <pc:docMk/>
            <pc:sldMk cId="553949908" sldId="258"/>
            <ac:spMk id="24" creationId="{DEFB4C09-3DEB-3D96-682E-540E71682515}"/>
          </ac:spMkLst>
        </pc:spChg>
        <pc:spChg chg="add mod">
          <ac:chgData name="Marius Ulfers" userId="764765c98cfee416" providerId="LiveId" clId="{8F590CA0-15A1-430A-9018-2E35E5A31827}" dt="2023-09-12T21:00:25.549" v="1092" actId="14861"/>
          <ac:spMkLst>
            <pc:docMk/>
            <pc:sldMk cId="553949908" sldId="258"/>
            <ac:spMk id="25" creationId="{27CEBD22-A0E6-EA7A-70FF-8EDEFD0929BC}"/>
          </ac:spMkLst>
        </pc:spChg>
        <pc:grpChg chg="del mod ord">
          <ac:chgData name="Marius Ulfers" userId="764765c98cfee416" providerId="LiveId" clId="{8F590CA0-15A1-430A-9018-2E35E5A31827}" dt="2023-09-12T20:44:18.941" v="906" actId="478"/>
          <ac:grpSpMkLst>
            <pc:docMk/>
            <pc:sldMk cId="553949908" sldId="258"/>
            <ac:grpSpMk id="16" creationId="{9CF10DD7-562F-B1CB-6DDD-D9066234532E}"/>
          </ac:grpSpMkLst>
        </pc:grpChg>
        <pc:picChg chg="add mod">
          <ac:chgData name="Marius Ulfers" userId="764765c98cfee416" providerId="LiveId" clId="{8F590CA0-15A1-430A-9018-2E35E5A31827}" dt="2023-09-12T20:59:45.146" v="1087" actId="14861"/>
          <ac:picMkLst>
            <pc:docMk/>
            <pc:sldMk cId="553949908" sldId="258"/>
            <ac:picMk id="3" creationId="{67297422-3E93-D18E-FD70-FD21C2F78A74}"/>
          </ac:picMkLst>
        </pc:picChg>
        <pc:picChg chg="mod">
          <ac:chgData name="Marius Ulfers" userId="764765c98cfee416" providerId="LiveId" clId="{8F590CA0-15A1-430A-9018-2E35E5A31827}" dt="2023-09-12T19:49:53.652" v="365" actId="207"/>
          <ac:picMkLst>
            <pc:docMk/>
            <pc:sldMk cId="553949908" sldId="258"/>
            <ac:picMk id="9" creationId="{7A3DA927-EF04-0926-1E38-7F3A32493C21}"/>
          </ac:picMkLst>
        </pc:picChg>
      </pc:sldChg>
      <pc:sldChg chg="addSp delSp modSp new del mod ord modTransition setBg">
        <pc:chgData name="Marius Ulfers" userId="764765c98cfee416" providerId="LiveId" clId="{8F590CA0-15A1-430A-9018-2E35E5A31827}" dt="2023-09-14T20:26:18.042" v="4314" actId="47"/>
        <pc:sldMkLst>
          <pc:docMk/>
          <pc:sldMk cId="704076997" sldId="259"/>
        </pc:sldMkLst>
        <pc:spChg chg="add mod">
          <ac:chgData name="Marius Ulfers" userId="764765c98cfee416" providerId="LiveId" clId="{8F590CA0-15A1-430A-9018-2E35E5A31827}" dt="2023-09-12T20:26:25.554" v="740" actId="27803"/>
          <ac:spMkLst>
            <pc:docMk/>
            <pc:sldMk cId="704076997" sldId="259"/>
            <ac:spMk id="2" creationId="{59B36435-841F-8370-AB92-218CB594449D}"/>
          </ac:spMkLst>
        </pc:spChg>
        <pc:spChg chg="del mod">
          <ac:chgData name="Marius Ulfers" userId="764765c98cfee416" providerId="LiveId" clId="{8F590CA0-15A1-430A-9018-2E35E5A31827}" dt="2023-09-12T19:59:17.142" v="463" actId="478"/>
          <ac:spMkLst>
            <pc:docMk/>
            <pc:sldMk cId="704076997" sldId="259"/>
            <ac:spMk id="2" creationId="{BD11C7DE-A554-A1C8-F0A6-67A532093316}"/>
          </ac:spMkLst>
        </pc:spChg>
        <pc:spChg chg="del mod">
          <ac:chgData name="Marius Ulfers" userId="764765c98cfee416" providerId="LiveId" clId="{8F590CA0-15A1-430A-9018-2E35E5A31827}" dt="2023-09-12T20:11:54.763" v="561" actId="478"/>
          <ac:spMkLst>
            <pc:docMk/>
            <pc:sldMk cId="704076997" sldId="259"/>
            <ac:spMk id="3" creationId="{2B5F43DB-0BFB-EC6C-E7AA-32659DF07932}"/>
          </ac:spMkLst>
        </pc:spChg>
        <pc:spChg chg="add mod">
          <ac:chgData name="Marius Ulfers" userId="764765c98cfee416" providerId="LiveId" clId="{8F590CA0-15A1-430A-9018-2E35E5A31827}" dt="2023-09-14T18:08:50.022" v="3915"/>
          <ac:spMkLst>
            <pc:docMk/>
            <pc:sldMk cId="704076997" sldId="259"/>
            <ac:spMk id="3" creationId="{7F1FF4EC-55A2-FD07-031C-F615FB9BA05C}"/>
          </ac:spMkLst>
        </pc:spChg>
        <pc:spChg chg="mod">
          <ac:chgData name="Marius Ulfers" userId="764765c98cfee416" providerId="LiveId" clId="{8F590CA0-15A1-430A-9018-2E35E5A31827}" dt="2023-09-14T07:18:57.447" v="1583"/>
          <ac:spMkLst>
            <pc:docMk/>
            <pc:sldMk cId="704076997" sldId="259"/>
            <ac:spMk id="4" creationId="{16946481-5006-6D6C-DE77-84725A9CAE91}"/>
          </ac:spMkLst>
        </pc:spChg>
        <pc:spChg chg="mod">
          <ac:chgData name="Marius Ulfers" userId="764765c98cfee416" providerId="LiveId" clId="{8F590CA0-15A1-430A-9018-2E35E5A31827}" dt="2023-09-14T07:18:57.447" v="1583"/>
          <ac:spMkLst>
            <pc:docMk/>
            <pc:sldMk cId="704076997" sldId="259"/>
            <ac:spMk id="5" creationId="{A38302FD-3D76-98B6-5CF6-9B2E371A61E3}"/>
          </ac:spMkLst>
        </pc:spChg>
        <pc:spChg chg="add del mod">
          <ac:chgData name="Marius Ulfers" userId="764765c98cfee416" providerId="LiveId" clId="{8F590CA0-15A1-430A-9018-2E35E5A31827}" dt="2023-09-12T20:10:20.865" v="555" actId="478"/>
          <ac:spMkLst>
            <pc:docMk/>
            <pc:sldMk cId="704076997" sldId="259"/>
            <ac:spMk id="5" creationId="{BA4CEE9C-BDDF-8FF3-52A1-3F04E17E2E89}"/>
          </ac:spMkLst>
        </pc:spChg>
        <pc:spChg chg="add mod">
          <ac:chgData name="Marius Ulfers" userId="764765c98cfee416" providerId="LiveId" clId="{8F590CA0-15A1-430A-9018-2E35E5A31827}" dt="2023-09-12T20:26:25.554" v="740" actId="27803"/>
          <ac:spMkLst>
            <pc:docMk/>
            <pc:sldMk cId="704076997" sldId="259"/>
            <ac:spMk id="7" creationId="{B9A2A8EA-2329-89E1-FE04-B18442CF5D68}"/>
          </ac:spMkLst>
        </pc:spChg>
        <pc:spChg chg="mod">
          <ac:chgData name="Marius Ulfers" userId="764765c98cfee416" providerId="LiveId" clId="{8F590CA0-15A1-430A-9018-2E35E5A31827}" dt="2023-09-12T20:09:04.458" v="546"/>
          <ac:spMkLst>
            <pc:docMk/>
            <pc:sldMk cId="704076997" sldId="259"/>
            <ac:spMk id="8" creationId="{EAA17663-0BB3-7000-EBD6-988D15661E50}"/>
          </ac:spMkLst>
        </pc:spChg>
        <pc:spChg chg="add del mod ord">
          <ac:chgData name="Marius Ulfers" userId="764765c98cfee416" providerId="LiveId" clId="{8F590CA0-15A1-430A-9018-2E35E5A31827}" dt="2023-09-12T20:10:19.393" v="554" actId="478"/>
          <ac:spMkLst>
            <pc:docMk/>
            <pc:sldMk cId="704076997" sldId="259"/>
            <ac:spMk id="9" creationId="{CDB4E7F2-11B7-A5CA-E404-4DD05D293E2E}"/>
          </ac:spMkLst>
        </pc:spChg>
        <pc:spChg chg="add del mod">
          <ac:chgData name="Marius Ulfers" userId="764765c98cfee416" providerId="LiveId" clId="{8F590CA0-15A1-430A-9018-2E35E5A31827}" dt="2023-09-12T20:14:55.181" v="666" actId="478"/>
          <ac:spMkLst>
            <pc:docMk/>
            <pc:sldMk cId="704076997" sldId="259"/>
            <ac:spMk id="10" creationId="{0ED2FD33-F80B-0E13-15EF-2227F1A6AB00}"/>
          </ac:spMkLst>
        </pc:spChg>
        <pc:spChg chg="mod">
          <ac:chgData name="Marius Ulfers" userId="764765c98cfee416" providerId="LiveId" clId="{8F590CA0-15A1-430A-9018-2E35E5A31827}" dt="2023-09-14T07:19:04.686" v="1587"/>
          <ac:spMkLst>
            <pc:docMk/>
            <pc:sldMk cId="704076997" sldId="259"/>
            <ac:spMk id="11" creationId="{B39D02A6-176F-3FCE-52DD-44D748BEE650}"/>
          </ac:spMkLst>
        </pc:spChg>
        <pc:spChg chg="add del mod">
          <ac:chgData name="Marius Ulfers" userId="764765c98cfee416" providerId="LiveId" clId="{8F590CA0-15A1-430A-9018-2E35E5A31827}" dt="2023-09-12T20:14:38.373" v="650" actId="478"/>
          <ac:spMkLst>
            <pc:docMk/>
            <pc:sldMk cId="704076997" sldId="259"/>
            <ac:spMk id="11" creationId="{BE9B8AF0-FE67-098D-9193-94D25BDAEB86}"/>
          </ac:spMkLst>
        </pc:spChg>
        <pc:spChg chg="mod">
          <ac:chgData name="Marius Ulfers" userId="764765c98cfee416" providerId="LiveId" clId="{8F590CA0-15A1-430A-9018-2E35E5A31827}" dt="2023-09-12T20:35:46.437" v="803" actId="207"/>
          <ac:spMkLst>
            <pc:docMk/>
            <pc:sldMk cId="704076997" sldId="259"/>
            <ac:spMk id="13" creationId="{9929EFDC-0593-ED7A-457B-231031E2FD0B}"/>
          </ac:spMkLst>
        </pc:spChg>
        <pc:spChg chg="mod">
          <ac:chgData name="Marius Ulfers" userId="764765c98cfee416" providerId="LiveId" clId="{8F590CA0-15A1-430A-9018-2E35E5A31827}" dt="2023-09-12T20:35:49.680" v="804" actId="207"/>
          <ac:spMkLst>
            <pc:docMk/>
            <pc:sldMk cId="704076997" sldId="259"/>
            <ac:spMk id="14" creationId="{98A5558C-CF08-FC9A-A88C-59C1AEC7A5EF}"/>
          </ac:spMkLst>
        </pc:spChg>
        <pc:spChg chg="mod">
          <ac:chgData name="Marius Ulfers" userId="764765c98cfee416" providerId="LiveId" clId="{8F590CA0-15A1-430A-9018-2E35E5A31827}" dt="2023-09-12T20:35:49.680" v="804" actId="207"/>
          <ac:spMkLst>
            <pc:docMk/>
            <pc:sldMk cId="704076997" sldId="259"/>
            <ac:spMk id="15" creationId="{E420120E-5881-767C-AE7D-221750A458E8}"/>
          </ac:spMkLst>
        </pc:spChg>
        <pc:spChg chg="mod">
          <ac:chgData name="Marius Ulfers" userId="764765c98cfee416" providerId="LiveId" clId="{8F590CA0-15A1-430A-9018-2E35E5A31827}" dt="2023-09-12T20:26:32.808" v="741" actId="207"/>
          <ac:spMkLst>
            <pc:docMk/>
            <pc:sldMk cId="704076997" sldId="259"/>
            <ac:spMk id="16" creationId="{863EEC6B-58C4-86A2-1512-5D0E68CFC1D9}"/>
          </ac:spMkLst>
        </pc:spChg>
        <pc:spChg chg="mod">
          <ac:chgData name="Marius Ulfers" userId="764765c98cfee416" providerId="LiveId" clId="{8F590CA0-15A1-430A-9018-2E35E5A31827}" dt="2023-09-12T20:26:37.548" v="742" actId="207"/>
          <ac:spMkLst>
            <pc:docMk/>
            <pc:sldMk cId="704076997" sldId="259"/>
            <ac:spMk id="17" creationId="{7F5C04F2-68C1-1E38-5962-1E569B0949F2}"/>
          </ac:spMkLst>
        </pc:spChg>
        <pc:spChg chg="mod">
          <ac:chgData name="Marius Ulfers" userId="764765c98cfee416" providerId="LiveId" clId="{8F590CA0-15A1-430A-9018-2E35E5A31827}" dt="2023-09-14T07:19:04.686" v="1587"/>
          <ac:spMkLst>
            <pc:docMk/>
            <pc:sldMk cId="704076997" sldId="259"/>
            <ac:spMk id="21" creationId="{AE405E0A-0B97-ADD4-87F1-C2DECAE5099F}"/>
          </ac:spMkLst>
        </pc:spChg>
        <pc:spChg chg="mod">
          <ac:chgData name="Marius Ulfers" userId="764765c98cfee416" providerId="LiveId" clId="{8F590CA0-15A1-430A-9018-2E35E5A31827}" dt="2023-09-14T07:19:04.686" v="1587"/>
          <ac:spMkLst>
            <pc:docMk/>
            <pc:sldMk cId="704076997" sldId="259"/>
            <ac:spMk id="22" creationId="{6751E88A-611A-9D52-D903-9852E4839224}"/>
          </ac:spMkLst>
        </pc:spChg>
        <pc:spChg chg="mod">
          <ac:chgData name="Marius Ulfers" userId="764765c98cfee416" providerId="LiveId" clId="{8F590CA0-15A1-430A-9018-2E35E5A31827}" dt="2023-09-14T07:19:04.686" v="1587"/>
          <ac:spMkLst>
            <pc:docMk/>
            <pc:sldMk cId="704076997" sldId="259"/>
            <ac:spMk id="23" creationId="{FE24E1F0-9DD2-1655-046C-073C28F76661}"/>
          </ac:spMkLst>
        </pc:spChg>
        <pc:spChg chg="mod">
          <ac:chgData name="Marius Ulfers" userId="764765c98cfee416" providerId="LiveId" clId="{8F590CA0-15A1-430A-9018-2E35E5A31827}" dt="2023-09-14T07:19:04.686" v="1587"/>
          <ac:spMkLst>
            <pc:docMk/>
            <pc:sldMk cId="704076997" sldId="259"/>
            <ac:spMk id="24" creationId="{77D23E74-F97E-5BA0-33DB-9EF0DF61E878}"/>
          </ac:spMkLst>
        </pc:spChg>
        <pc:spChg chg="mod">
          <ac:chgData name="Marius Ulfers" userId="764765c98cfee416" providerId="LiveId" clId="{8F590CA0-15A1-430A-9018-2E35E5A31827}" dt="2023-09-14T07:19:04.686" v="1587"/>
          <ac:spMkLst>
            <pc:docMk/>
            <pc:sldMk cId="704076997" sldId="259"/>
            <ac:spMk id="25" creationId="{AE46A2AC-806D-0DA6-294C-8DE0ED832555}"/>
          </ac:spMkLst>
        </pc:spChg>
        <pc:spChg chg="mod">
          <ac:chgData name="Marius Ulfers" userId="764765c98cfee416" providerId="LiveId" clId="{8F590CA0-15A1-430A-9018-2E35E5A31827}" dt="2023-09-14T07:19:04.686" v="1587"/>
          <ac:spMkLst>
            <pc:docMk/>
            <pc:sldMk cId="704076997" sldId="259"/>
            <ac:spMk id="26" creationId="{B6736A09-8CBF-A2CD-4EE3-E0D48DBA63F9}"/>
          </ac:spMkLst>
        </pc:spChg>
        <pc:grpChg chg="add del mod">
          <ac:chgData name="Marius Ulfers" userId="764765c98cfee416" providerId="LiveId" clId="{8F590CA0-15A1-430A-9018-2E35E5A31827}" dt="2023-09-14T07:19:18.065" v="1592" actId="478"/>
          <ac:grpSpMkLst>
            <pc:docMk/>
            <pc:sldMk cId="704076997" sldId="259"/>
            <ac:grpSpMk id="3" creationId="{DF1B462D-B562-22A5-B134-745D9238F253}"/>
          </ac:grpSpMkLst>
        </pc:grpChg>
        <pc:grpChg chg="add del mod">
          <ac:chgData name="Marius Ulfers" userId="764765c98cfee416" providerId="LiveId" clId="{8F590CA0-15A1-430A-9018-2E35E5A31827}" dt="2023-09-12T20:10:17.703" v="553" actId="478"/>
          <ac:grpSpMkLst>
            <pc:docMk/>
            <pc:sldMk cId="704076997" sldId="259"/>
            <ac:grpSpMk id="6" creationId="{8C9CC6E9-0103-3A6C-F627-2BD83A4FE1C6}"/>
          </ac:grpSpMkLst>
        </pc:grpChg>
        <pc:grpChg chg="add mod">
          <ac:chgData name="Marius Ulfers" userId="764765c98cfee416" providerId="LiveId" clId="{8F590CA0-15A1-430A-9018-2E35E5A31827}" dt="2023-09-12T20:26:25.554" v="740" actId="27803"/>
          <ac:grpSpMkLst>
            <pc:docMk/>
            <pc:sldMk cId="704076997" sldId="259"/>
            <ac:grpSpMk id="8" creationId="{8FD066A8-9D02-9B74-19AB-D68BE17562A6}"/>
          </ac:grpSpMkLst>
        </pc:grpChg>
        <pc:grpChg chg="add del mod">
          <ac:chgData name="Marius Ulfers" userId="764765c98cfee416" providerId="LiveId" clId="{8F590CA0-15A1-430A-9018-2E35E5A31827}" dt="2023-09-14T07:19:15.978" v="1591" actId="1076"/>
          <ac:grpSpMkLst>
            <pc:docMk/>
            <pc:sldMk cId="704076997" sldId="259"/>
            <ac:grpSpMk id="9" creationId="{58836771-5ADA-A229-3489-5211CB414B02}"/>
          </ac:grpSpMkLst>
        </pc:grpChg>
        <pc:grpChg chg="add del mod">
          <ac:chgData name="Marius Ulfers" userId="764765c98cfee416" providerId="LiveId" clId="{8F590CA0-15A1-430A-9018-2E35E5A31827}" dt="2023-09-14T07:19:14.840" v="1588"/>
          <ac:grpSpMkLst>
            <pc:docMk/>
            <pc:sldMk cId="704076997" sldId="259"/>
            <ac:grpSpMk id="10" creationId="{80CE7EDC-3307-351C-258F-F2B85F227664}"/>
          </ac:grpSpMkLst>
        </pc:grpChg>
        <pc:grpChg chg="mod">
          <ac:chgData name="Marius Ulfers" userId="764765c98cfee416" providerId="LiveId" clId="{8F590CA0-15A1-430A-9018-2E35E5A31827}" dt="2023-09-12T20:26:25.554" v="740" actId="27803"/>
          <ac:grpSpMkLst>
            <pc:docMk/>
            <pc:sldMk cId="704076997" sldId="259"/>
            <ac:grpSpMk id="12" creationId="{AE754AFB-A75D-2C8D-A65C-E2C641DF5ECD}"/>
          </ac:grpSpMkLst>
        </pc:grpChg>
        <pc:grpChg chg="mod">
          <ac:chgData name="Marius Ulfers" userId="764765c98cfee416" providerId="LiveId" clId="{8F590CA0-15A1-430A-9018-2E35E5A31827}" dt="2023-09-14T07:19:04.686" v="1587"/>
          <ac:grpSpMkLst>
            <pc:docMk/>
            <pc:sldMk cId="704076997" sldId="259"/>
            <ac:grpSpMk id="19" creationId="{F2CA70F2-C83F-B511-AF1B-13DAC67A0768}"/>
          </ac:grpSpMkLst>
        </pc:grpChg>
        <pc:grpChg chg="mod">
          <ac:chgData name="Marius Ulfers" userId="764765c98cfee416" providerId="LiveId" clId="{8F590CA0-15A1-430A-9018-2E35E5A31827}" dt="2023-09-14T07:19:04.686" v="1587"/>
          <ac:grpSpMkLst>
            <pc:docMk/>
            <pc:sldMk cId="704076997" sldId="259"/>
            <ac:grpSpMk id="20" creationId="{F30E8AAC-1F7A-9F8F-82FF-189F5491C205}"/>
          </ac:grpSpMkLst>
        </pc:grpChg>
        <pc:picChg chg="add mod">
          <ac:chgData name="Marius Ulfers" userId="764765c98cfee416" providerId="LiveId" clId="{8F590CA0-15A1-430A-9018-2E35E5A31827}" dt="2023-09-14T18:08:50.022" v="3915"/>
          <ac:picMkLst>
            <pc:docMk/>
            <pc:sldMk cId="704076997" sldId="259"/>
            <ac:picMk id="4" creationId="{018185EB-8AED-4B06-2711-AF00188E0A94}"/>
          </ac:picMkLst>
        </pc:picChg>
        <pc:picChg chg="add del mod">
          <ac:chgData name="Marius Ulfers" userId="764765c98cfee416" providerId="LiveId" clId="{8F590CA0-15A1-430A-9018-2E35E5A31827}" dt="2023-09-12T20:21:54.980" v="688" actId="478"/>
          <ac:picMkLst>
            <pc:docMk/>
            <pc:sldMk cId="704076997" sldId="259"/>
            <ac:picMk id="4" creationId="{F4F74F3C-ADAC-E140-8EF1-67F4EFEDD13E}"/>
          </ac:picMkLst>
        </pc:picChg>
        <pc:picChg chg="add del mod">
          <ac:chgData name="Marius Ulfers" userId="764765c98cfee416" providerId="LiveId" clId="{8F590CA0-15A1-430A-9018-2E35E5A31827}" dt="2023-09-12T20:26:25.554" v="740" actId="27803"/>
          <ac:picMkLst>
            <pc:docMk/>
            <pc:sldMk cId="704076997" sldId="259"/>
            <ac:picMk id="6" creationId="{359373DA-855C-BB6A-BF68-4513D23C5980}"/>
          </ac:picMkLst>
        </pc:picChg>
        <pc:picChg chg="mod">
          <ac:chgData name="Marius Ulfers" userId="764765c98cfee416" providerId="LiveId" clId="{8F590CA0-15A1-430A-9018-2E35E5A31827}" dt="2023-09-14T07:18:57.447" v="1583"/>
          <ac:picMkLst>
            <pc:docMk/>
            <pc:sldMk cId="704076997" sldId="259"/>
            <ac:picMk id="6" creationId="{83DA1A30-D8C4-FC46-A4D3-63DA9C27D283}"/>
          </ac:picMkLst>
        </pc:picChg>
        <pc:picChg chg="mod">
          <ac:chgData name="Marius Ulfers" userId="764765c98cfee416" providerId="LiveId" clId="{8F590CA0-15A1-430A-9018-2E35E5A31827}" dt="2023-09-12T20:09:04.458" v="546"/>
          <ac:picMkLst>
            <pc:docMk/>
            <pc:sldMk cId="704076997" sldId="259"/>
            <ac:picMk id="7" creationId="{C260640A-5FBE-5DB2-BB0F-EB48453171B6}"/>
          </ac:picMkLst>
        </pc:picChg>
        <pc:picChg chg="add del mod">
          <ac:chgData name="Marius Ulfers" userId="764765c98cfee416" providerId="LiveId" clId="{8F590CA0-15A1-430A-9018-2E35E5A31827}" dt="2023-09-14T18:08:49.770" v="3914" actId="478"/>
          <ac:picMkLst>
            <pc:docMk/>
            <pc:sldMk cId="704076997" sldId="259"/>
            <ac:picMk id="18" creationId="{DE57EF87-E50E-E1C9-D68D-711B6637485F}"/>
          </ac:picMkLst>
        </pc:picChg>
      </pc:sldChg>
      <pc:sldChg chg="addSp delSp modSp add del mod ord modTransition setBg">
        <pc:chgData name="Marius Ulfers" userId="764765c98cfee416" providerId="LiveId" clId="{8F590CA0-15A1-430A-9018-2E35E5A31827}" dt="2023-09-14T20:24:43.940" v="4313" actId="47"/>
        <pc:sldMkLst>
          <pc:docMk/>
          <pc:sldMk cId="2985722033" sldId="260"/>
        </pc:sldMkLst>
        <pc:spChg chg="mod topLvl">
          <ac:chgData name="Marius Ulfers" userId="764765c98cfee416" providerId="LiveId" clId="{8F590CA0-15A1-430A-9018-2E35E5A31827}" dt="2023-09-12T20:36:08.151" v="807" actId="164"/>
          <ac:spMkLst>
            <pc:docMk/>
            <pc:sldMk cId="2985722033" sldId="260"/>
            <ac:spMk id="2" creationId="{59B36435-841F-8370-AB92-218CB594449D}"/>
          </ac:spMkLst>
        </pc:spChg>
        <pc:spChg chg="add mod ord">
          <ac:chgData name="Marius Ulfers" userId="764765c98cfee416" providerId="LiveId" clId="{8F590CA0-15A1-430A-9018-2E35E5A31827}" dt="2023-09-14T18:07:06.688" v="3903" actId="167"/>
          <ac:spMkLst>
            <pc:docMk/>
            <pc:sldMk cId="2985722033" sldId="260"/>
            <ac:spMk id="3" creationId="{425F87A1-599C-DD73-95EB-8088972020D5}"/>
          </ac:spMkLst>
        </pc:spChg>
        <pc:spChg chg="mod topLvl">
          <ac:chgData name="Marius Ulfers" userId="764765c98cfee416" providerId="LiveId" clId="{8F590CA0-15A1-430A-9018-2E35E5A31827}" dt="2023-09-12T20:36:08.151" v="807" actId="164"/>
          <ac:spMkLst>
            <pc:docMk/>
            <pc:sldMk cId="2985722033" sldId="260"/>
            <ac:spMk id="7" creationId="{B9A2A8EA-2329-89E1-FE04-B18442CF5D68}"/>
          </ac:spMkLst>
        </pc:spChg>
        <pc:spChg chg="del">
          <ac:chgData name="Marius Ulfers" userId="764765c98cfee416" providerId="LiveId" clId="{8F590CA0-15A1-430A-9018-2E35E5A31827}" dt="2023-09-12T20:34:23.472" v="789" actId="478"/>
          <ac:spMkLst>
            <pc:docMk/>
            <pc:sldMk cId="2985722033" sldId="260"/>
            <ac:spMk id="13" creationId="{9929EFDC-0593-ED7A-457B-231031E2FD0B}"/>
          </ac:spMkLst>
        </pc:spChg>
        <pc:spChg chg="del">
          <ac:chgData name="Marius Ulfers" userId="764765c98cfee416" providerId="LiveId" clId="{8F590CA0-15A1-430A-9018-2E35E5A31827}" dt="2023-09-12T20:34:17.142" v="786" actId="478"/>
          <ac:spMkLst>
            <pc:docMk/>
            <pc:sldMk cId="2985722033" sldId="260"/>
            <ac:spMk id="14" creationId="{98A5558C-CF08-FC9A-A88C-59C1AEC7A5EF}"/>
          </ac:spMkLst>
        </pc:spChg>
        <pc:spChg chg="del">
          <ac:chgData name="Marius Ulfers" userId="764765c98cfee416" providerId="LiveId" clId="{8F590CA0-15A1-430A-9018-2E35E5A31827}" dt="2023-09-12T20:34:21.384" v="788" actId="478"/>
          <ac:spMkLst>
            <pc:docMk/>
            <pc:sldMk cId="2985722033" sldId="260"/>
            <ac:spMk id="15" creationId="{E420120E-5881-767C-AE7D-221750A458E8}"/>
          </ac:spMkLst>
        </pc:spChg>
        <pc:spChg chg="del">
          <ac:chgData name="Marius Ulfers" userId="764765c98cfee416" providerId="LiveId" clId="{8F590CA0-15A1-430A-9018-2E35E5A31827}" dt="2023-09-12T20:34:15.180" v="785" actId="478"/>
          <ac:spMkLst>
            <pc:docMk/>
            <pc:sldMk cId="2985722033" sldId="260"/>
            <ac:spMk id="16" creationId="{863EEC6B-58C4-86A2-1512-5D0E68CFC1D9}"/>
          </ac:spMkLst>
        </pc:spChg>
        <pc:spChg chg="del">
          <ac:chgData name="Marius Ulfers" userId="764765c98cfee416" providerId="LiveId" clId="{8F590CA0-15A1-430A-9018-2E35E5A31827}" dt="2023-09-12T20:34:19.869" v="787" actId="478"/>
          <ac:spMkLst>
            <pc:docMk/>
            <pc:sldMk cId="2985722033" sldId="260"/>
            <ac:spMk id="17" creationId="{7F5C04F2-68C1-1E38-5962-1E569B0949F2}"/>
          </ac:spMkLst>
        </pc:spChg>
        <pc:spChg chg="mod">
          <ac:chgData name="Marius Ulfers" userId="764765c98cfee416" providerId="LiveId" clId="{8F590CA0-15A1-430A-9018-2E35E5A31827}" dt="2023-09-12T20:43:35.112" v="889"/>
          <ac:spMkLst>
            <pc:docMk/>
            <pc:sldMk cId="2985722033" sldId="260"/>
            <ac:spMk id="19" creationId="{324F9B2B-7CC0-C840-5D57-A20A813BAD04}"/>
          </ac:spMkLst>
        </pc:spChg>
        <pc:spChg chg="mod">
          <ac:chgData name="Marius Ulfers" userId="764765c98cfee416" providerId="LiveId" clId="{8F590CA0-15A1-430A-9018-2E35E5A31827}" dt="2023-09-12T20:44:05.657" v="901" actId="404"/>
          <ac:spMkLst>
            <pc:docMk/>
            <pc:sldMk cId="2985722033" sldId="260"/>
            <ac:spMk id="22" creationId="{0C2ADB0E-2921-E8B1-FDF8-E58216E1EACD}"/>
          </ac:spMkLst>
        </pc:spChg>
        <pc:spChg chg="mod">
          <ac:chgData name="Marius Ulfers" userId="764765c98cfee416" providerId="LiveId" clId="{8F590CA0-15A1-430A-9018-2E35E5A31827}" dt="2023-09-12T21:04:37.883" v="1147"/>
          <ac:spMkLst>
            <pc:docMk/>
            <pc:sldMk cId="2985722033" sldId="260"/>
            <ac:spMk id="26" creationId="{F6015F0F-844D-2C38-B118-42CCB7E42C65}"/>
          </ac:spMkLst>
        </pc:spChg>
        <pc:spChg chg="mod">
          <ac:chgData name="Marius Ulfers" userId="764765c98cfee416" providerId="LiveId" clId="{8F590CA0-15A1-430A-9018-2E35E5A31827}" dt="2023-09-12T21:04:37.883" v="1147"/>
          <ac:spMkLst>
            <pc:docMk/>
            <pc:sldMk cId="2985722033" sldId="260"/>
            <ac:spMk id="27" creationId="{22205FA0-066E-E07D-01EA-8C1DFF834EF5}"/>
          </ac:spMkLst>
        </pc:spChg>
        <pc:spChg chg="mod">
          <ac:chgData name="Marius Ulfers" userId="764765c98cfee416" providerId="LiveId" clId="{8F590CA0-15A1-430A-9018-2E35E5A31827}" dt="2023-09-12T21:04:40.767" v="1149"/>
          <ac:spMkLst>
            <pc:docMk/>
            <pc:sldMk cId="2985722033" sldId="260"/>
            <ac:spMk id="31" creationId="{87A47255-0642-0CE9-7183-A7EFEC043833}"/>
          </ac:spMkLst>
        </pc:spChg>
        <pc:spChg chg="mod">
          <ac:chgData name="Marius Ulfers" userId="764765c98cfee416" providerId="LiveId" clId="{8F590CA0-15A1-430A-9018-2E35E5A31827}" dt="2023-09-12T21:04:40.767" v="1149"/>
          <ac:spMkLst>
            <pc:docMk/>
            <pc:sldMk cId="2985722033" sldId="260"/>
            <ac:spMk id="32" creationId="{65BD7F36-FF6D-3776-D595-FCC5C8E68698}"/>
          </ac:spMkLst>
        </pc:spChg>
        <pc:grpChg chg="del">
          <ac:chgData name="Marius Ulfers" userId="764765c98cfee416" providerId="LiveId" clId="{8F590CA0-15A1-430A-9018-2E35E5A31827}" dt="2023-09-12T20:34:23.472" v="789" actId="478"/>
          <ac:grpSpMkLst>
            <pc:docMk/>
            <pc:sldMk cId="2985722033" sldId="260"/>
            <ac:grpSpMk id="8" creationId="{8FD066A8-9D02-9B74-19AB-D68BE17562A6}"/>
          </ac:grpSpMkLst>
        </pc:grpChg>
        <pc:grpChg chg="del mod">
          <ac:chgData name="Marius Ulfers" userId="764765c98cfee416" providerId="LiveId" clId="{8F590CA0-15A1-430A-9018-2E35E5A31827}" dt="2023-09-12T20:35:00.540" v="797" actId="165"/>
          <ac:grpSpMkLst>
            <pc:docMk/>
            <pc:sldMk cId="2985722033" sldId="260"/>
            <ac:grpSpMk id="9" creationId="{58836771-5ADA-A229-3489-5211CB414B02}"/>
          </ac:grpSpMkLst>
        </pc:grpChg>
        <pc:grpChg chg="add mod">
          <ac:chgData name="Marius Ulfers" userId="764765c98cfee416" providerId="LiveId" clId="{8F590CA0-15A1-430A-9018-2E35E5A31827}" dt="2023-09-12T20:46:54.266" v="918" actId="962"/>
          <ac:grpSpMkLst>
            <pc:docMk/>
            <pc:sldMk cId="2985722033" sldId="260"/>
            <ac:grpSpMk id="10" creationId="{F3ED6CD4-59F9-3FE1-6B1A-5DE9706189A4}"/>
          </ac:grpSpMkLst>
        </pc:grpChg>
        <pc:grpChg chg="add del mod">
          <ac:chgData name="Marius Ulfers" userId="764765c98cfee416" providerId="LiveId" clId="{8F590CA0-15A1-430A-9018-2E35E5A31827}" dt="2023-09-12T20:43:52.193" v="893" actId="478"/>
          <ac:grpSpMkLst>
            <pc:docMk/>
            <pc:sldMk cId="2985722033" sldId="260"/>
            <ac:grpSpMk id="11" creationId="{63CC3143-9B8A-AA66-B26C-8193DC396EE8}"/>
          </ac:grpSpMkLst>
        </pc:grpChg>
        <pc:grpChg chg="del">
          <ac:chgData name="Marius Ulfers" userId="764765c98cfee416" providerId="LiveId" clId="{8F590CA0-15A1-430A-9018-2E35E5A31827}" dt="2023-09-12T20:34:21.384" v="788" actId="478"/>
          <ac:grpSpMkLst>
            <pc:docMk/>
            <pc:sldMk cId="2985722033" sldId="260"/>
            <ac:grpSpMk id="12" creationId="{AE754AFB-A75D-2C8D-A65C-E2C641DF5ECD}"/>
          </ac:grpSpMkLst>
        </pc:grpChg>
        <pc:grpChg chg="add del mod">
          <ac:chgData name="Marius Ulfers" userId="764765c98cfee416" providerId="LiveId" clId="{8F590CA0-15A1-430A-9018-2E35E5A31827}" dt="2023-09-12T20:44:15.074" v="905" actId="478"/>
          <ac:grpSpMkLst>
            <pc:docMk/>
            <pc:sldMk cId="2985722033" sldId="260"/>
            <ac:grpSpMk id="20" creationId="{654DE0CE-33CD-3664-B533-EAB568202BEE}"/>
          </ac:grpSpMkLst>
        </pc:grpChg>
        <pc:grpChg chg="add del mod">
          <ac:chgData name="Marius Ulfers" userId="764765c98cfee416" providerId="LiveId" clId="{8F590CA0-15A1-430A-9018-2E35E5A31827}" dt="2023-09-12T21:04:39.313" v="1148"/>
          <ac:grpSpMkLst>
            <pc:docMk/>
            <pc:sldMk cId="2985722033" sldId="260"/>
            <ac:grpSpMk id="24" creationId="{805F2EC0-575C-BF31-3BEC-3E3734EA8732}"/>
          </ac:grpSpMkLst>
        </pc:grpChg>
        <pc:grpChg chg="mod">
          <ac:chgData name="Marius Ulfers" userId="764765c98cfee416" providerId="LiveId" clId="{8F590CA0-15A1-430A-9018-2E35E5A31827}" dt="2023-09-12T21:04:37.883" v="1147"/>
          <ac:grpSpMkLst>
            <pc:docMk/>
            <pc:sldMk cId="2985722033" sldId="260"/>
            <ac:grpSpMk id="25" creationId="{02C88CFB-C963-1FDF-DBDE-28AF7A0F150F}"/>
          </ac:grpSpMkLst>
        </pc:grpChg>
        <pc:grpChg chg="add del mod">
          <ac:chgData name="Marius Ulfers" userId="764765c98cfee416" providerId="LiveId" clId="{8F590CA0-15A1-430A-9018-2E35E5A31827}" dt="2023-09-12T21:04:42.309" v="1150" actId="478"/>
          <ac:grpSpMkLst>
            <pc:docMk/>
            <pc:sldMk cId="2985722033" sldId="260"/>
            <ac:grpSpMk id="29" creationId="{A114B24B-0090-4824-4E28-1F087EECC71D}"/>
          </ac:grpSpMkLst>
        </pc:grpChg>
        <pc:grpChg chg="mod">
          <ac:chgData name="Marius Ulfers" userId="764765c98cfee416" providerId="LiveId" clId="{8F590CA0-15A1-430A-9018-2E35E5A31827}" dt="2023-09-12T21:04:40.767" v="1149"/>
          <ac:grpSpMkLst>
            <pc:docMk/>
            <pc:sldMk cId="2985722033" sldId="260"/>
            <ac:grpSpMk id="30" creationId="{3D8BA4D8-50CD-FED4-E162-889529A36FDC}"/>
          </ac:grpSpMkLst>
        </pc:grpChg>
        <pc:picChg chg="add del mod">
          <ac:chgData name="Marius Ulfers" userId="764765c98cfee416" providerId="LiveId" clId="{8F590CA0-15A1-430A-9018-2E35E5A31827}" dt="2023-09-12T20:33:43.955" v="782" actId="478"/>
          <ac:picMkLst>
            <pc:docMk/>
            <pc:sldMk cId="2985722033" sldId="260"/>
            <ac:picMk id="4" creationId="{9278970F-1D53-CC99-023B-D10DF6DAC42E}"/>
          </ac:picMkLst>
        </pc:picChg>
        <pc:picChg chg="add mod">
          <ac:chgData name="Marius Ulfers" userId="764765c98cfee416" providerId="LiveId" clId="{8F590CA0-15A1-430A-9018-2E35E5A31827}" dt="2023-09-12T20:36:08.151" v="807" actId="164"/>
          <ac:picMkLst>
            <pc:docMk/>
            <pc:sldMk cId="2985722033" sldId="260"/>
            <ac:picMk id="6" creationId="{EB10A4D4-47B2-736D-65A6-4C94A9E7912C}"/>
          </ac:picMkLst>
        </pc:picChg>
        <pc:picChg chg="mod">
          <ac:chgData name="Marius Ulfers" userId="764765c98cfee416" providerId="LiveId" clId="{8F590CA0-15A1-430A-9018-2E35E5A31827}" dt="2023-09-12T20:43:35.112" v="889"/>
          <ac:picMkLst>
            <pc:docMk/>
            <pc:sldMk cId="2985722033" sldId="260"/>
            <ac:picMk id="18" creationId="{1768C534-E1A9-4C11-03CB-5A62464ED744}"/>
          </ac:picMkLst>
        </pc:picChg>
        <pc:picChg chg="mod">
          <ac:chgData name="Marius Ulfers" userId="764765c98cfee416" providerId="LiveId" clId="{8F590CA0-15A1-430A-9018-2E35E5A31827}" dt="2023-09-12T20:44:01.914" v="894"/>
          <ac:picMkLst>
            <pc:docMk/>
            <pc:sldMk cId="2985722033" sldId="260"/>
            <ac:picMk id="21" creationId="{586DB129-30E5-E100-3172-B4C307856A7A}"/>
          </ac:picMkLst>
        </pc:picChg>
        <pc:picChg chg="add mod">
          <ac:chgData name="Marius Ulfers" userId="764765c98cfee416" providerId="LiveId" clId="{8F590CA0-15A1-430A-9018-2E35E5A31827}" dt="2023-09-12T20:47:17.684" v="920" actId="962"/>
          <ac:picMkLst>
            <pc:docMk/>
            <pc:sldMk cId="2985722033" sldId="260"/>
            <ac:picMk id="23" creationId="{E61EE53C-499F-D588-DD3F-1628592CF124}"/>
          </ac:picMkLst>
        </pc:picChg>
        <pc:picChg chg="mod">
          <ac:chgData name="Marius Ulfers" userId="764765c98cfee416" providerId="LiveId" clId="{8F590CA0-15A1-430A-9018-2E35E5A31827}" dt="2023-09-12T21:04:37.883" v="1147"/>
          <ac:picMkLst>
            <pc:docMk/>
            <pc:sldMk cId="2985722033" sldId="260"/>
            <ac:picMk id="28" creationId="{EDE2D8DB-3E95-1A5C-0536-B1C124D77587}"/>
          </ac:picMkLst>
        </pc:picChg>
        <pc:picChg chg="mod">
          <ac:chgData name="Marius Ulfers" userId="764765c98cfee416" providerId="LiveId" clId="{8F590CA0-15A1-430A-9018-2E35E5A31827}" dt="2023-09-12T21:04:40.767" v="1149"/>
          <ac:picMkLst>
            <pc:docMk/>
            <pc:sldMk cId="2985722033" sldId="260"/>
            <ac:picMk id="33" creationId="{C663AA82-7267-0EBD-4314-ECB1DD8079E4}"/>
          </ac:picMkLst>
        </pc:picChg>
      </pc:sldChg>
      <pc:sldChg chg="add del">
        <pc:chgData name="Marius Ulfers" userId="764765c98cfee416" providerId="LiveId" clId="{8F590CA0-15A1-430A-9018-2E35E5A31827}" dt="2023-09-12T20:27:03.501" v="743" actId="47"/>
        <pc:sldMkLst>
          <pc:docMk/>
          <pc:sldMk cId="3070335325" sldId="260"/>
        </pc:sldMkLst>
      </pc:sldChg>
      <pc:sldChg chg="addSp delSp modSp add del mod ord modTransition setBg">
        <pc:chgData name="Marius Ulfers" userId="764765c98cfee416" providerId="LiveId" clId="{8F590CA0-15A1-430A-9018-2E35E5A31827}" dt="2023-09-14T20:26:20.565" v="4315" actId="47"/>
        <pc:sldMkLst>
          <pc:docMk/>
          <pc:sldMk cId="1602603443" sldId="261"/>
        </pc:sldMkLst>
        <pc:spChg chg="mod">
          <ac:chgData name="Marius Ulfers" userId="764765c98cfee416" providerId="LiveId" clId="{8F590CA0-15A1-430A-9018-2E35E5A31827}" dt="2023-09-12T20:37:55.735" v="830" actId="27803"/>
          <ac:spMkLst>
            <pc:docMk/>
            <pc:sldMk cId="1602603443" sldId="261"/>
            <ac:spMk id="2" creationId="{59B36435-841F-8370-AB92-218CB594449D}"/>
          </ac:spMkLst>
        </pc:spChg>
        <pc:spChg chg="mod">
          <ac:chgData name="Marius Ulfers" userId="764765c98cfee416" providerId="LiveId" clId="{8F590CA0-15A1-430A-9018-2E35E5A31827}" dt="2023-09-12T20:37:55.735" v="830" actId="27803"/>
          <ac:spMkLst>
            <pc:docMk/>
            <pc:sldMk cId="1602603443" sldId="261"/>
            <ac:spMk id="4" creationId="{36EFCAAC-6566-D5BE-87CA-2F2C441DB304}"/>
          </ac:spMkLst>
        </pc:spChg>
        <pc:spChg chg="mod">
          <ac:chgData name="Marius Ulfers" userId="764765c98cfee416" providerId="LiveId" clId="{8F590CA0-15A1-430A-9018-2E35E5A31827}" dt="2023-09-12T20:37:55.735" v="830" actId="27803"/>
          <ac:spMkLst>
            <pc:docMk/>
            <pc:sldMk cId="1602603443" sldId="261"/>
            <ac:spMk id="5" creationId="{1F8122C2-EAF8-BF0E-3B5C-9902D78F3B7C}"/>
          </ac:spMkLst>
        </pc:spChg>
        <pc:spChg chg="add del mod">
          <ac:chgData name="Marius Ulfers" userId="764765c98cfee416" providerId="LiveId" clId="{8F590CA0-15A1-430A-9018-2E35E5A31827}" dt="2023-09-14T08:20:57.520" v="2410" actId="21"/>
          <ac:spMkLst>
            <pc:docMk/>
            <pc:sldMk cId="1602603443" sldId="261"/>
            <ac:spMk id="6" creationId="{4BDD1701-EF8E-D7CA-2901-F76D6D546A96}"/>
          </ac:spMkLst>
        </pc:spChg>
        <pc:spChg chg="add mod">
          <ac:chgData name="Marius Ulfers" userId="764765c98cfee416" providerId="LiveId" clId="{8F590CA0-15A1-430A-9018-2E35E5A31827}" dt="2023-09-14T18:09:02.363" v="3921"/>
          <ac:spMkLst>
            <pc:docMk/>
            <pc:sldMk cId="1602603443" sldId="261"/>
            <ac:spMk id="6" creationId="{F8DD68D9-38D2-07AE-221A-636C20F35607}"/>
          </ac:spMkLst>
        </pc:spChg>
        <pc:spChg chg="mod">
          <ac:chgData name="Marius Ulfers" userId="764765c98cfee416" providerId="LiveId" clId="{8F590CA0-15A1-430A-9018-2E35E5A31827}" dt="2023-09-12T20:37:55.735" v="830" actId="27803"/>
          <ac:spMkLst>
            <pc:docMk/>
            <pc:sldMk cId="1602603443" sldId="261"/>
            <ac:spMk id="7" creationId="{B9A2A8EA-2329-89E1-FE04-B18442CF5D68}"/>
          </ac:spMkLst>
        </pc:spChg>
        <pc:spChg chg="mod">
          <ac:chgData name="Marius Ulfers" userId="764765c98cfee416" providerId="LiveId" clId="{8F590CA0-15A1-430A-9018-2E35E5A31827}" dt="2023-09-12T20:37:55.735" v="830" actId="27803"/>
          <ac:spMkLst>
            <pc:docMk/>
            <pc:sldMk cId="1602603443" sldId="261"/>
            <ac:spMk id="8" creationId="{3753FE72-45A7-0039-A383-645560F685D7}"/>
          </ac:spMkLst>
        </pc:spChg>
        <pc:spChg chg="mod">
          <ac:chgData name="Marius Ulfers" userId="764765c98cfee416" providerId="LiveId" clId="{8F590CA0-15A1-430A-9018-2E35E5A31827}" dt="2023-09-12T20:38:03.808" v="831" actId="207"/>
          <ac:spMkLst>
            <pc:docMk/>
            <pc:sldMk cId="1602603443" sldId="261"/>
            <ac:spMk id="9" creationId="{0EFE1969-27B1-FF2A-6AC0-2A8FB7586570}"/>
          </ac:spMkLst>
        </pc:spChg>
        <pc:grpChg chg="mod">
          <ac:chgData name="Marius Ulfers" userId="764765c98cfee416" providerId="LiveId" clId="{8F590CA0-15A1-430A-9018-2E35E5A31827}" dt="2023-09-12T20:37:55.735" v="830" actId="27803"/>
          <ac:grpSpMkLst>
            <pc:docMk/>
            <pc:sldMk cId="1602603443" sldId="261"/>
            <ac:grpSpMk id="3" creationId="{02AA0899-B75A-B00C-D3CE-64BD0C30163B}"/>
          </ac:grpSpMkLst>
        </pc:grpChg>
        <pc:grpChg chg="mod">
          <ac:chgData name="Marius Ulfers" userId="764765c98cfee416" providerId="LiveId" clId="{8F590CA0-15A1-430A-9018-2E35E5A31827}" dt="2023-09-12T20:47:50.686" v="924" actId="962"/>
          <ac:grpSpMkLst>
            <pc:docMk/>
            <pc:sldMk cId="1602603443" sldId="261"/>
            <ac:grpSpMk id="10" creationId="{F3ED6CD4-59F9-3FE1-6B1A-5DE9706189A4}"/>
          </ac:grpSpMkLst>
        </pc:grpChg>
        <pc:picChg chg="del mod">
          <ac:chgData name="Marius Ulfers" userId="764765c98cfee416" providerId="LiveId" clId="{8F590CA0-15A1-430A-9018-2E35E5A31827}" dt="2023-09-12T20:37:55.735" v="830" actId="27803"/>
          <ac:picMkLst>
            <pc:docMk/>
            <pc:sldMk cId="1602603443" sldId="261"/>
            <ac:picMk id="6" creationId="{EB10A4D4-47B2-736D-65A6-4C94A9E7912C}"/>
          </ac:picMkLst>
        </pc:picChg>
        <pc:picChg chg="add del mod">
          <ac:chgData name="Marius Ulfers" userId="764765c98cfee416" providerId="LiveId" clId="{8F590CA0-15A1-430A-9018-2E35E5A31827}" dt="2023-09-14T18:09:02.109" v="3920" actId="478"/>
          <ac:picMkLst>
            <pc:docMk/>
            <pc:sldMk cId="1602603443" sldId="261"/>
            <ac:picMk id="11" creationId="{F1D2C324-45FA-482B-BB35-AF5CCD8F6996}"/>
          </ac:picMkLst>
        </pc:picChg>
        <pc:picChg chg="add mod">
          <ac:chgData name="Marius Ulfers" userId="764765c98cfee416" providerId="LiveId" clId="{8F590CA0-15A1-430A-9018-2E35E5A31827}" dt="2023-09-14T18:09:02.363" v="3921"/>
          <ac:picMkLst>
            <pc:docMk/>
            <pc:sldMk cId="1602603443" sldId="261"/>
            <ac:picMk id="12" creationId="{981A8433-0D29-D23D-B33A-140B5841F87C}"/>
          </ac:picMkLst>
        </pc:picChg>
      </pc:sldChg>
      <pc:sldChg chg="modSp add del mod">
        <pc:chgData name="Marius Ulfers" userId="764765c98cfee416" providerId="LiveId" clId="{8F590CA0-15A1-430A-9018-2E35E5A31827}" dt="2023-09-12T20:39:41.107" v="858" actId="47"/>
        <pc:sldMkLst>
          <pc:docMk/>
          <pc:sldMk cId="3809313500" sldId="262"/>
        </pc:sldMkLst>
        <pc:spChg chg="mod">
          <ac:chgData name="Marius Ulfers" userId="764765c98cfee416" providerId="LiveId" clId="{8F590CA0-15A1-430A-9018-2E35E5A31827}" dt="2023-09-12T20:39:33.326" v="856" actId="6549"/>
          <ac:spMkLst>
            <pc:docMk/>
            <pc:sldMk cId="3809313500" sldId="262"/>
            <ac:spMk id="7" creationId="{B9A2A8EA-2329-89E1-FE04-B18442CF5D68}"/>
          </ac:spMkLst>
        </pc:spChg>
      </pc:sldChg>
      <pc:sldChg chg="addSp delSp modSp add del mod modTransition setBg">
        <pc:chgData name="Marius Ulfers" userId="764765c98cfee416" providerId="LiveId" clId="{8F590CA0-15A1-430A-9018-2E35E5A31827}" dt="2023-09-14T20:26:24.248" v="4316" actId="47"/>
        <pc:sldMkLst>
          <pc:docMk/>
          <pc:sldMk cId="2998308078" sldId="263"/>
        </pc:sldMkLst>
        <pc:spChg chg="mod">
          <ac:chgData name="Marius Ulfers" userId="764765c98cfee416" providerId="LiveId" clId="{8F590CA0-15A1-430A-9018-2E35E5A31827}" dt="2023-09-12T20:41:28.272" v="883" actId="27803"/>
          <ac:spMkLst>
            <pc:docMk/>
            <pc:sldMk cId="2998308078" sldId="263"/>
            <ac:spMk id="2" creationId="{59B36435-841F-8370-AB92-218CB594449D}"/>
          </ac:spMkLst>
        </pc:spChg>
        <pc:spChg chg="mod">
          <ac:chgData name="Marius Ulfers" userId="764765c98cfee416" providerId="LiveId" clId="{8F590CA0-15A1-430A-9018-2E35E5A31827}" dt="2023-09-12T20:41:28.272" v="883" actId="27803"/>
          <ac:spMkLst>
            <pc:docMk/>
            <pc:sldMk cId="2998308078" sldId="263"/>
            <ac:spMk id="4" creationId="{9C1A88CD-5A36-4B51-58AE-9D1010F73DFC}"/>
          </ac:spMkLst>
        </pc:spChg>
        <pc:spChg chg="mod">
          <ac:chgData name="Marius Ulfers" userId="764765c98cfee416" providerId="LiveId" clId="{8F590CA0-15A1-430A-9018-2E35E5A31827}" dt="2023-09-12T20:41:33.123" v="884" actId="207"/>
          <ac:spMkLst>
            <pc:docMk/>
            <pc:sldMk cId="2998308078" sldId="263"/>
            <ac:spMk id="5" creationId="{047BE63D-9AD7-76EA-C98A-8327467FA22A}"/>
          </ac:spMkLst>
        </pc:spChg>
        <pc:spChg chg="add mod">
          <ac:chgData name="Marius Ulfers" userId="764765c98cfee416" providerId="LiveId" clId="{8F590CA0-15A1-430A-9018-2E35E5A31827}" dt="2023-09-14T18:09:23.107" v="3925"/>
          <ac:spMkLst>
            <pc:docMk/>
            <pc:sldMk cId="2998308078" sldId="263"/>
            <ac:spMk id="6" creationId="{85F38BEA-8774-CE95-749D-F8070DAFBE86}"/>
          </ac:spMkLst>
        </pc:spChg>
        <pc:spChg chg="mod">
          <ac:chgData name="Marius Ulfers" userId="764765c98cfee416" providerId="LiveId" clId="{8F590CA0-15A1-430A-9018-2E35E5A31827}" dt="2023-09-12T20:41:28.272" v="883" actId="27803"/>
          <ac:spMkLst>
            <pc:docMk/>
            <pc:sldMk cId="2998308078" sldId="263"/>
            <ac:spMk id="7" creationId="{B9A2A8EA-2329-89E1-FE04-B18442CF5D68}"/>
          </ac:spMkLst>
        </pc:spChg>
        <pc:grpChg chg="mod">
          <ac:chgData name="Marius Ulfers" userId="764765c98cfee416" providerId="LiveId" clId="{8F590CA0-15A1-430A-9018-2E35E5A31827}" dt="2023-09-12T20:41:28.272" v="883" actId="27803"/>
          <ac:grpSpMkLst>
            <pc:docMk/>
            <pc:sldMk cId="2998308078" sldId="263"/>
            <ac:grpSpMk id="3" creationId="{07E99D2E-D3D3-14BA-8608-F823064738AF}"/>
          </ac:grpSpMkLst>
        </pc:grpChg>
        <pc:grpChg chg="mod">
          <ac:chgData name="Marius Ulfers" userId="764765c98cfee416" providerId="LiveId" clId="{8F590CA0-15A1-430A-9018-2E35E5A31827}" dt="2023-09-12T20:47:59.683" v="925" actId="962"/>
          <ac:grpSpMkLst>
            <pc:docMk/>
            <pc:sldMk cId="2998308078" sldId="263"/>
            <ac:grpSpMk id="10" creationId="{F3ED6CD4-59F9-3FE1-6B1A-5DE9706189A4}"/>
          </ac:grpSpMkLst>
        </pc:grpChg>
        <pc:picChg chg="del mod">
          <ac:chgData name="Marius Ulfers" userId="764765c98cfee416" providerId="LiveId" clId="{8F590CA0-15A1-430A-9018-2E35E5A31827}" dt="2023-09-12T20:41:28.272" v="883" actId="27803"/>
          <ac:picMkLst>
            <pc:docMk/>
            <pc:sldMk cId="2998308078" sldId="263"/>
            <ac:picMk id="6" creationId="{EB10A4D4-47B2-736D-65A6-4C94A9E7912C}"/>
          </ac:picMkLst>
        </pc:picChg>
        <pc:picChg chg="add del mod">
          <ac:chgData name="Marius Ulfers" userId="764765c98cfee416" providerId="LiveId" clId="{8F590CA0-15A1-430A-9018-2E35E5A31827}" dt="2023-09-14T18:09:22.870" v="3924" actId="478"/>
          <ac:picMkLst>
            <pc:docMk/>
            <pc:sldMk cId="2998308078" sldId="263"/>
            <ac:picMk id="8" creationId="{DD2A16CE-13B5-FC4D-703E-A3406F257620}"/>
          </ac:picMkLst>
        </pc:picChg>
        <pc:picChg chg="add mod">
          <ac:chgData name="Marius Ulfers" userId="764765c98cfee416" providerId="LiveId" clId="{8F590CA0-15A1-430A-9018-2E35E5A31827}" dt="2023-09-14T18:09:23.107" v="3925"/>
          <ac:picMkLst>
            <pc:docMk/>
            <pc:sldMk cId="2998308078" sldId="263"/>
            <ac:picMk id="9" creationId="{938C2A66-7E1B-0933-189E-664CD872EFD9}"/>
          </ac:picMkLst>
        </pc:picChg>
      </pc:sldChg>
      <pc:sldChg chg="addSp delSp modSp add mod setBg modNotesTx">
        <pc:chgData name="Marius Ulfers" userId="764765c98cfee416" providerId="LiveId" clId="{8F590CA0-15A1-430A-9018-2E35E5A31827}" dt="2023-09-15T09:03:28.814" v="4628" actId="20577"/>
        <pc:sldMkLst>
          <pc:docMk/>
          <pc:sldMk cId="2279510956" sldId="264"/>
        </pc:sldMkLst>
        <pc:spChg chg="add mod">
          <ac:chgData name="Marius Ulfers" userId="764765c98cfee416" providerId="LiveId" clId="{8F590CA0-15A1-430A-9018-2E35E5A31827}" dt="2023-09-14T20:27:33.851" v="4318" actId="962"/>
          <ac:spMkLst>
            <pc:docMk/>
            <pc:sldMk cId="2279510956" sldId="264"/>
            <ac:spMk id="3" creationId="{B0C0B2F7-6891-0836-EFCC-7772E2ABC9C7}"/>
          </ac:spMkLst>
        </pc:spChg>
        <pc:spChg chg="add del mod ord">
          <ac:chgData name="Marius Ulfers" userId="764765c98cfee416" providerId="LiveId" clId="{8F590CA0-15A1-430A-9018-2E35E5A31827}" dt="2023-09-12T20:51:18.740" v="961" actId="478"/>
          <ac:spMkLst>
            <pc:docMk/>
            <pc:sldMk cId="2279510956" sldId="264"/>
            <ac:spMk id="3" creationId="{EC6DEC7F-67E4-8CF3-9CE6-9985CD78F5C5}"/>
          </ac:spMkLst>
        </pc:spChg>
        <pc:spChg chg="add del mod">
          <ac:chgData name="Marius Ulfers" userId="764765c98cfee416" providerId="LiveId" clId="{8F590CA0-15A1-430A-9018-2E35E5A31827}" dt="2023-09-12T20:51:37.504" v="964" actId="478"/>
          <ac:spMkLst>
            <pc:docMk/>
            <pc:sldMk cId="2279510956" sldId="264"/>
            <ac:spMk id="4" creationId="{13EA44DF-B096-B32F-7681-0D1D8F434B97}"/>
          </ac:spMkLst>
        </pc:spChg>
        <pc:spChg chg="add mod">
          <ac:chgData name="Marius Ulfers" userId="764765c98cfee416" providerId="LiveId" clId="{8F590CA0-15A1-430A-9018-2E35E5A31827}" dt="2023-09-12T21:15:54.893" v="1315" actId="14826"/>
          <ac:spMkLst>
            <pc:docMk/>
            <pc:sldMk cId="2279510956" sldId="264"/>
            <ac:spMk id="9" creationId="{F077A324-2D3A-9B60-C668-AF47E90DC5D3}"/>
          </ac:spMkLst>
        </pc:spChg>
        <pc:spChg chg="add mod topLvl">
          <ac:chgData name="Marius Ulfers" userId="764765c98cfee416" providerId="LiveId" clId="{8F590CA0-15A1-430A-9018-2E35E5A31827}" dt="2023-09-12T21:16:24.289" v="1320" actId="164"/>
          <ac:spMkLst>
            <pc:docMk/>
            <pc:sldMk cId="2279510956" sldId="264"/>
            <ac:spMk id="12" creationId="{CF2607A9-1CE4-C48D-6729-2ECA6A55B944}"/>
          </ac:spMkLst>
        </pc:spChg>
        <pc:spChg chg="mod">
          <ac:chgData name="Marius Ulfers" userId="764765c98cfee416" providerId="LiveId" clId="{8F590CA0-15A1-430A-9018-2E35E5A31827}" dt="2023-09-12T21:01:48.275" v="1097" actId="1582"/>
          <ac:spMkLst>
            <pc:docMk/>
            <pc:sldMk cId="2279510956" sldId="264"/>
            <ac:spMk id="16" creationId="{6538E49A-869A-C078-07E4-C59FFC7E35A1}"/>
          </ac:spMkLst>
        </pc:spChg>
        <pc:spChg chg="mod">
          <ac:chgData name="Marius Ulfers" userId="764765c98cfee416" providerId="LiveId" clId="{8F590CA0-15A1-430A-9018-2E35E5A31827}" dt="2023-09-12T21:01:44.451" v="1096" actId="1582"/>
          <ac:spMkLst>
            <pc:docMk/>
            <pc:sldMk cId="2279510956" sldId="264"/>
            <ac:spMk id="17" creationId="{D2B0C01B-D9DE-B849-576F-C630F1890147}"/>
          </ac:spMkLst>
        </pc:spChg>
        <pc:spChg chg="mod">
          <ac:chgData name="Marius Ulfers" userId="764765c98cfee416" providerId="LiveId" clId="{8F590CA0-15A1-430A-9018-2E35E5A31827}" dt="2023-09-12T20:57:52.062" v="1077"/>
          <ac:spMkLst>
            <pc:docMk/>
            <pc:sldMk cId="2279510956" sldId="264"/>
            <ac:spMk id="21" creationId="{3EB3B5FD-6157-8ACF-CC01-A267A1CE4C37}"/>
          </ac:spMkLst>
        </pc:spChg>
        <pc:spChg chg="mod">
          <ac:chgData name="Marius Ulfers" userId="764765c98cfee416" providerId="LiveId" clId="{8F590CA0-15A1-430A-9018-2E35E5A31827}" dt="2023-09-12T20:57:52.062" v="1077"/>
          <ac:spMkLst>
            <pc:docMk/>
            <pc:sldMk cId="2279510956" sldId="264"/>
            <ac:spMk id="22" creationId="{C71A33F1-FDC0-27FA-C64C-140684186158}"/>
          </ac:spMkLst>
        </pc:spChg>
        <pc:spChg chg="mod">
          <ac:chgData name="Marius Ulfers" userId="764765c98cfee416" providerId="LiveId" clId="{8F590CA0-15A1-430A-9018-2E35E5A31827}" dt="2023-09-12T21:01:55.204" v="1099"/>
          <ac:spMkLst>
            <pc:docMk/>
            <pc:sldMk cId="2279510956" sldId="264"/>
            <ac:spMk id="27" creationId="{81A9BC0F-F969-CC6C-73F1-6680C9507912}"/>
          </ac:spMkLst>
        </pc:spChg>
        <pc:spChg chg="mod">
          <ac:chgData name="Marius Ulfers" userId="764765c98cfee416" providerId="LiveId" clId="{8F590CA0-15A1-430A-9018-2E35E5A31827}" dt="2023-09-12T21:01:55.204" v="1099"/>
          <ac:spMkLst>
            <pc:docMk/>
            <pc:sldMk cId="2279510956" sldId="264"/>
            <ac:spMk id="28" creationId="{D6E0B88F-9E20-2E11-EC39-BF17F12C52A4}"/>
          </ac:spMkLst>
        </pc:spChg>
        <pc:spChg chg="mod topLvl">
          <ac:chgData name="Marius Ulfers" userId="764765c98cfee416" providerId="LiveId" clId="{8F590CA0-15A1-430A-9018-2E35E5A31827}" dt="2023-09-12T21:16:19.395" v="1318" actId="165"/>
          <ac:spMkLst>
            <pc:docMk/>
            <pc:sldMk cId="2279510956" sldId="264"/>
            <ac:spMk id="31" creationId="{F6A22F4F-50C3-8EEC-CFC4-97FC07C1DEA5}"/>
          </ac:spMkLst>
        </pc:spChg>
        <pc:spChg chg="add mod">
          <ac:chgData name="Marius Ulfers" userId="764765c98cfee416" providerId="LiveId" clId="{8F590CA0-15A1-430A-9018-2E35E5A31827}" dt="2023-09-12T21:16:21.152" v="1319" actId="164"/>
          <ac:spMkLst>
            <pc:docMk/>
            <pc:sldMk cId="2279510956" sldId="264"/>
            <ac:spMk id="33" creationId="{020B911B-7B5C-63CB-B084-E5698BA543E4}"/>
          </ac:spMkLst>
        </pc:spChg>
        <pc:spChg chg="mod">
          <ac:chgData name="Marius Ulfers" userId="764765c98cfee416" providerId="LiveId" clId="{8F590CA0-15A1-430A-9018-2E35E5A31827}" dt="2023-09-12T21:14:52.348" v="1304" actId="14826"/>
          <ac:spMkLst>
            <pc:docMk/>
            <pc:sldMk cId="2279510956" sldId="264"/>
            <ac:spMk id="35" creationId="{B70B5D68-B8B5-213D-A5C0-6A0AB951DCD9}"/>
          </ac:spMkLst>
        </pc:spChg>
        <pc:spChg chg="add mod">
          <ac:chgData name="Marius Ulfers" userId="764765c98cfee416" providerId="LiveId" clId="{8F590CA0-15A1-430A-9018-2E35E5A31827}" dt="2023-09-14T17:28:49.767" v="3588" actId="20577"/>
          <ac:spMkLst>
            <pc:docMk/>
            <pc:sldMk cId="2279510956" sldId="264"/>
            <ac:spMk id="37" creationId="{AED912A5-271E-6471-DE64-0C8CA6E02229}"/>
          </ac:spMkLst>
        </pc:spChg>
        <pc:spChg chg="add mod ord">
          <ac:chgData name="Marius Ulfers" userId="764765c98cfee416" providerId="LiveId" clId="{8F590CA0-15A1-430A-9018-2E35E5A31827}" dt="2023-09-12T21:21:44.454" v="1363" actId="1076"/>
          <ac:spMkLst>
            <pc:docMk/>
            <pc:sldMk cId="2279510956" sldId="264"/>
            <ac:spMk id="41" creationId="{D2E9EE9B-DED0-A03C-A580-B304A59C0BFC}"/>
          </ac:spMkLst>
        </pc:spChg>
        <pc:spChg chg="add mod">
          <ac:chgData name="Marius Ulfers" userId="764765c98cfee416" providerId="LiveId" clId="{8F590CA0-15A1-430A-9018-2E35E5A31827}" dt="2023-09-12T21:21:44.454" v="1363" actId="1076"/>
          <ac:spMkLst>
            <pc:docMk/>
            <pc:sldMk cId="2279510956" sldId="264"/>
            <ac:spMk id="42" creationId="{9CA6754A-59AB-C56A-2E38-EBBB79FB96D2}"/>
          </ac:spMkLst>
        </pc:spChg>
        <pc:spChg chg="mod">
          <ac:chgData name="Marius Ulfers" userId="764765c98cfee416" providerId="LiveId" clId="{8F590CA0-15A1-430A-9018-2E35E5A31827}" dt="2023-09-12T21:33:55.822" v="1522" actId="20577"/>
          <ac:spMkLst>
            <pc:docMk/>
            <pc:sldMk cId="2279510956" sldId="264"/>
            <ac:spMk id="45" creationId="{1C350330-DFD8-323C-AAE2-1C1045B48F8E}"/>
          </ac:spMkLst>
        </pc:spChg>
        <pc:spChg chg="mod">
          <ac:chgData name="Marius Ulfers" userId="764765c98cfee416" providerId="LiveId" clId="{8F590CA0-15A1-430A-9018-2E35E5A31827}" dt="2023-09-12T21:33:49.454" v="1511"/>
          <ac:spMkLst>
            <pc:docMk/>
            <pc:sldMk cId="2279510956" sldId="264"/>
            <ac:spMk id="46" creationId="{12986DBC-3863-A76D-1C22-53DA218C6EED}"/>
          </ac:spMkLst>
        </pc:spChg>
        <pc:spChg chg="mod">
          <ac:chgData name="Marius Ulfers" userId="764765c98cfee416" providerId="LiveId" clId="{8F590CA0-15A1-430A-9018-2E35E5A31827}" dt="2023-09-12T21:34:39.733" v="1575" actId="20577"/>
          <ac:spMkLst>
            <pc:docMk/>
            <pc:sldMk cId="2279510956" sldId="264"/>
            <ac:spMk id="50" creationId="{00BD3B2C-77DE-EE2A-11B8-C01C0020B5FB}"/>
          </ac:spMkLst>
        </pc:spChg>
        <pc:spChg chg="mod">
          <ac:chgData name="Marius Ulfers" userId="764765c98cfee416" providerId="LiveId" clId="{8F590CA0-15A1-430A-9018-2E35E5A31827}" dt="2023-09-12T21:34:18.309" v="1536"/>
          <ac:spMkLst>
            <pc:docMk/>
            <pc:sldMk cId="2279510956" sldId="264"/>
            <ac:spMk id="51" creationId="{4E6553A3-E2BF-6E55-C516-13A53FEA2C60}"/>
          </ac:spMkLst>
        </pc:spChg>
        <pc:grpChg chg="mod">
          <ac:chgData name="Marius Ulfers" userId="764765c98cfee416" providerId="LiveId" clId="{8F590CA0-15A1-430A-9018-2E35E5A31827}" dt="2023-09-12T21:21:27.068" v="1361" actId="1076"/>
          <ac:grpSpMkLst>
            <pc:docMk/>
            <pc:sldMk cId="2279510956" sldId="264"/>
            <ac:grpSpMk id="10" creationId="{F3ED6CD4-59F9-3FE1-6B1A-5DE9706189A4}"/>
          </ac:grpSpMkLst>
        </pc:grpChg>
        <pc:grpChg chg="add mod topLvl">
          <ac:chgData name="Marius Ulfers" userId="764765c98cfee416" providerId="LiveId" clId="{8F590CA0-15A1-430A-9018-2E35E5A31827}" dt="2023-09-12T21:16:24.289" v="1320" actId="164"/>
          <ac:grpSpMkLst>
            <pc:docMk/>
            <pc:sldMk cId="2279510956" sldId="264"/>
            <ac:grpSpMk id="11" creationId="{6A4C217E-2122-A74C-A547-83E3C43CE49B}"/>
          </ac:grpSpMkLst>
        </pc:grpChg>
        <pc:grpChg chg="add del mod">
          <ac:chgData name="Marius Ulfers" userId="764765c98cfee416" providerId="LiveId" clId="{8F590CA0-15A1-430A-9018-2E35E5A31827}" dt="2023-09-12T21:06:38.725" v="1253" actId="165"/>
          <ac:grpSpMkLst>
            <pc:docMk/>
            <pc:sldMk cId="2279510956" sldId="264"/>
            <ac:grpSpMk id="13" creationId="{4B13B509-2CFA-92CF-8DAA-5C63906E17D9}"/>
          </ac:grpSpMkLst>
        </pc:grpChg>
        <pc:grpChg chg="add del mod">
          <ac:chgData name="Marius Ulfers" userId="764765c98cfee416" providerId="LiveId" clId="{8F590CA0-15A1-430A-9018-2E35E5A31827}" dt="2023-09-12T21:09:12.432" v="1264" actId="478"/>
          <ac:grpSpMkLst>
            <pc:docMk/>
            <pc:sldMk cId="2279510956" sldId="264"/>
            <ac:grpSpMk id="14" creationId="{76AAEECB-4774-3DE5-0F67-F99A71D9C596}"/>
          </ac:grpSpMkLst>
        </pc:grpChg>
        <pc:grpChg chg="mod">
          <ac:chgData name="Marius Ulfers" userId="764765c98cfee416" providerId="LiveId" clId="{8F590CA0-15A1-430A-9018-2E35E5A31827}" dt="2023-09-12T20:57:47.458" v="1075"/>
          <ac:grpSpMkLst>
            <pc:docMk/>
            <pc:sldMk cId="2279510956" sldId="264"/>
            <ac:grpSpMk id="15" creationId="{BB700F3C-72CF-32C3-4D85-0D95D9A62756}"/>
          </ac:grpSpMkLst>
        </pc:grpChg>
        <pc:grpChg chg="add del mod">
          <ac:chgData name="Marius Ulfers" userId="764765c98cfee416" providerId="LiveId" clId="{8F590CA0-15A1-430A-9018-2E35E5A31827}" dt="2023-09-12T21:01:52.390" v="1098" actId="478"/>
          <ac:grpSpMkLst>
            <pc:docMk/>
            <pc:sldMk cId="2279510956" sldId="264"/>
            <ac:grpSpMk id="19" creationId="{02CEC61C-1136-ECCE-6D10-9B96C927D7CD}"/>
          </ac:grpSpMkLst>
        </pc:grpChg>
        <pc:grpChg chg="mod">
          <ac:chgData name="Marius Ulfers" userId="764765c98cfee416" providerId="LiveId" clId="{8F590CA0-15A1-430A-9018-2E35E5A31827}" dt="2023-09-12T20:57:52.062" v="1077"/>
          <ac:grpSpMkLst>
            <pc:docMk/>
            <pc:sldMk cId="2279510956" sldId="264"/>
            <ac:grpSpMk id="20" creationId="{1C7182D4-C53B-070A-6B92-48DB9BD67363}"/>
          </ac:grpSpMkLst>
        </pc:grpChg>
        <pc:grpChg chg="add del mod">
          <ac:chgData name="Marius Ulfers" userId="764765c98cfee416" providerId="LiveId" clId="{8F590CA0-15A1-430A-9018-2E35E5A31827}" dt="2023-09-12T21:09:12.781" v="1265" actId="478"/>
          <ac:grpSpMkLst>
            <pc:docMk/>
            <pc:sldMk cId="2279510956" sldId="264"/>
            <ac:grpSpMk id="25" creationId="{1FAC1C7C-57AC-F7BD-5DA6-F6C8F278B37C}"/>
          </ac:grpSpMkLst>
        </pc:grpChg>
        <pc:grpChg chg="mod">
          <ac:chgData name="Marius Ulfers" userId="764765c98cfee416" providerId="LiveId" clId="{8F590CA0-15A1-430A-9018-2E35E5A31827}" dt="2023-09-12T21:01:55.204" v="1099"/>
          <ac:grpSpMkLst>
            <pc:docMk/>
            <pc:sldMk cId="2279510956" sldId="264"/>
            <ac:grpSpMk id="26" creationId="{3D545CD1-3EC2-0172-E867-B8B0EDD362A6}"/>
          </ac:grpSpMkLst>
        </pc:grpChg>
        <pc:grpChg chg="add del mod">
          <ac:chgData name="Marius Ulfers" userId="764765c98cfee416" providerId="LiveId" clId="{8F590CA0-15A1-430A-9018-2E35E5A31827}" dt="2023-09-12T21:16:21.152" v="1319" actId="164"/>
          <ac:grpSpMkLst>
            <pc:docMk/>
            <pc:sldMk cId="2279510956" sldId="264"/>
            <ac:grpSpMk id="30" creationId="{6DB6B6A5-68AD-F86F-666E-96365A3E5E71}"/>
          </ac:grpSpMkLst>
        </pc:grpChg>
        <pc:grpChg chg="add mod">
          <ac:chgData name="Marius Ulfers" userId="764765c98cfee416" providerId="LiveId" clId="{8F590CA0-15A1-430A-9018-2E35E5A31827}" dt="2023-09-12T21:16:27.146" v="1321" actId="164"/>
          <ac:grpSpMkLst>
            <pc:docMk/>
            <pc:sldMk cId="2279510956" sldId="264"/>
            <ac:grpSpMk id="34" creationId="{FA3CFF6A-A7C8-FDC3-E1A9-503555D79570}"/>
          </ac:grpSpMkLst>
        </pc:grpChg>
        <pc:grpChg chg="add mod">
          <ac:chgData name="Marius Ulfers" userId="764765c98cfee416" providerId="LiveId" clId="{8F590CA0-15A1-430A-9018-2E35E5A31827}" dt="2023-09-12T21:21:44.454" v="1363" actId="1076"/>
          <ac:grpSpMkLst>
            <pc:docMk/>
            <pc:sldMk cId="2279510956" sldId="264"/>
            <ac:grpSpMk id="38" creationId="{9411479B-81B7-60A5-4503-6C936E68A77A}"/>
          </ac:grpSpMkLst>
        </pc:grpChg>
        <pc:grpChg chg="add mod">
          <ac:chgData name="Marius Ulfers" userId="764765c98cfee416" providerId="LiveId" clId="{8F590CA0-15A1-430A-9018-2E35E5A31827}" dt="2023-09-12T21:21:44.454" v="1363" actId="1076"/>
          <ac:grpSpMkLst>
            <pc:docMk/>
            <pc:sldMk cId="2279510956" sldId="264"/>
            <ac:grpSpMk id="39" creationId="{5643242E-6AAE-55B1-E5CF-EA9AEA7158B6}"/>
          </ac:grpSpMkLst>
        </pc:grpChg>
        <pc:grpChg chg="add del mod">
          <ac:chgData name="Marius Ulfers" userId="764765c98cfee416" providerId="LiveId" clId="{8F590CA0-15A1-430A-9018-2E35E5A31827}" dt="2023-09-12T21:34:40.395" v="1577" actId="478"/>
          <ac:grpSpMkLst>
            <pc:docMk/>
            <pc:sldMk cId="2279510956" sldId="264"/>
            <ac:grpSpMk id="40" creationId="{87852B76-9438-B394-0A9B-800339C7D5E8}"/>
          </ac:grpSpMkLst>
        </pc:grpChg>
        <pc:grpChg chg="add del mod">
          <ac:chgData name="Marius Ulfers" userId="764765c98cfee416" providerId="LiveId" clId="{8F590CA0-15A1-430A-9018-2E35E5A31827}" dt="2023-09-12T21:33:57.254" v="1523"/>
          <ac:grpSpMkLst>
            <pc:docMk/>
            <pc:sldMk cId="2279510956" sldId="264"/>
            <ac:grpSpMk id="43" creationId="{5D3F6216-CFE4-6C5F-4D1B-2B3C5215B308}"/>
          </ac:grpSpMkLst>
        </pc:grpChg>
        <pc:grpChg chg="mod">
          <ac:chgData name="Marius Ulfers" userId="764765c98cfee416" providerId="LiveId" clId="{8F590CA0-15A1-430A-9018-2E35E5A31827}" dt="2023-09-12T21:33:49.454" v="1511"/>
          <ac:grpSpMkLst>
            <pc:docMk/>
            <pc:sldMk cId="2279510956" sldId="264"/>
            <ac:grpSpMk id="44" creationId="{10932CE7-8CF0-88D4-E4EB-0900C9CFBC7C}"/>
          </ac:grpSpMkLst>
        </pc:grpChg>
        <pc:grpChg chg="add del mod">
          <ac:chgData name="Marius Ulfers" userId="764765c98cfee416" providerId="LiveId" clId="{8F590CA0-15A1-430A-9018-2E35E5A31827}" dt="2023-09-12T21:34:39.859" v="1576"/>
          <ac:grpSpMkLst>
            <pc:docMk/>
            <pc:sldMk cId="2279510956" sldId="264"/>
            <ac:grpSpMk id="48" creationId="{B3F506EB-5DD6-B981-649A-0A2A4AE5478E}"/>
          </ac:grpSpMkLst>
        </pc:grpChg>
        <pc:grpChg chg="mod">
          <ac:chgData name="Marius Ulfers" userId="764765c98cfee416" providerId="LiveId" clId="{8F590CA0-15A1-430A-9018-2E35E5A31827}" dt="2023-09-12T21:34:18.309" v="1536"/>
          <ac:grpSpMkLst>
            <pc:docMk/>
            <pc:sldMk cId="2279510956" sldId="264"/>
            <ac:grpSpMk id="49" creationId="{1BC907C0-8049-A093-7881-A833178CE353}"/>
          </ac:grpSpMkLst>
        </pc:grpChg>
        <pc:picChg chg="add mod">
          <ac:chgData name="Marius Ulfers" userId="764765c98cfee416" providerId="LiveId" clId="{8F590CA0-15A1-430A-9018-2E35E5A31827}" dt="2023-09-14T18:08:41.791" v="3911"/>
          <ac:picMkLst>
            <pc:docMk/>
            <pc:sldMk cId="2279510956" sldId="264"/>
            <ac:picMk id="4" creationId="{D32F2E18-45E2-21F5-BF1D-9A9649B21955}"/>
          </ac:picMkLst>
        </pc:picChg>
        <pc:picChg chg="add mod ord">
          <ac:chgData name="Marius Ulfers" userId="764765c98cfee416" providerId="LiveId" clId="{8F590CA0-15A1-430A-9018-2E35E5A31827}" dt="2023-09-12T21:15:54.893" v="1315" actId="14826"/>
          <ac:picMkLst>
            <pc:docMk/>
            <pc:sldMk cId="2279510956" sldId="264"/>
            <ac:picMk id="8" creationId="{BA79EC09-5002-EAB1-8499-48E4FA842716}"/>
          </ac:picMkLst>
        </pc:picChg>
        <pc:picChg chg="mod">
          <ac:chgData name="Marius Ulfers" userId="764765c98cfee416" providerId="LiveId" clId="{8F590CA0-15A1-430A-9018-2E35E5A31827}" dt="2023-09-12T20:57:47.458" v="1075"/>
          <ac:picMkLst>
            <pc:docMk/>
            <pc:sldMk cId="2279510956" sldId="264"/>
            <ac:picMk id="18" creationId="{410831A0-DED5-E6DE-EEA8-79CF42561913}"/>
          </ac:picMkLst>
        </pc:picChg>
        <pc:picChg chg="del">
          <ac:chgData name="Marius Ulfers" userId="764765c98cfee416" providerId="LiveId" clId="{8F590CA0-15A1-430A-9018-2E35E5A31827}" dt="2023-09-14T18:08:41.281" v="3910" actId="478"/>
          <ac:picMkLst>
            <pc:docMk/>
            <pc:sldMk cId="2279510956" sldId="264"/>
            <ac:picMk id="23" creationId="{E61EE53C-499F-D588-DD3F-1628592CF124}"/>
          </ac:picMkLst>
        </pc:picChg>
        <pc:picChg chg="mod">
          <ac:chgData name="Marius Ulfers" userId="764765c98cfee416" providerId="LiveId" clId="{8F590CA0-15A1-430A-9018-2E35E5A31827}" dt="2023-09-12T20:57:52.062" v="1077"/>
          <ac:picMkLst>
            <pc:docMk/>
            <pc:sldMk cId="2279510956" sldId="264"/>
            <ac:picMk id="24" creationId="{BD6CF0F5-BE9B-C15A-B95E-8E8F9AE1094B}"/>
          </ac:picMkLst>
        </pc:picChg>
        <pc:picChg chg="mod">
          <ac:chgData name="Marius Ulfers" userId="764765c98cfee416" providerId="LiveId" clId="{8F590CA0-15A1-430A-9018-2E35E5A31827}" dt="2023-09-12T21:01:55.204" v="1099"/>
          <ac:picMkLst>
            <pc:docMk/>
            <pc:sldMk cId="2279510956" sldId="264"/>
            <ac:picMk id="29" creationId="{EE4CC7AA-2451-7006-7D2D-84C3D227BCD0}"/>
          </ac:picMkLst>
        </pc:picChg>
        <pc:picChg chg="mod topLvl">
          <ac:chgData name="Marius Ulfers" userId="764765c98cfee416" providerId="LiveId" clId="{8F590CA0-15A1-430A-9018-2E35E5A31827}" dt="2023-09-12T21:16:19.395" v="1318" actId="165"/>
          <ac:picMkLst>
            <pc:docMk/>
            <pc:sldMk cId="2279510956" sldId="264"/>
            <ac:picMk id="32" creationId="{04591172-AEB6-29D0-3874-F3EA0D3BF4D5}"/>
          </ac:picMkLst>
        </pc:picChg>
        <pc:picChg chg="mod">
          <ac:chgData name="Marius Ulfers" userId="764765c98cfee416" providerId="LiveId" clId="{8F590CA0-15A1-430A-9018-2E35E5A31827}" dt="2023-09-12T21:14:52.348" v="1304" actId="14826"/>
          <ac:picMkLst>
            <pc:docMk/>
            <pc:sldMk cId="2279510956" sldId="264"/>
            <ac:picMk id="36" creationId="{3085A101-01C0-2677-BBB4-94E152A5A81A}"/>
          </ac:picMkLst>
        </pc:picChg>
        <pc:picChg chg="mod">
          <ac:chgData name="Marius Ulfers" userId="764765c98cfee416" providerId="LiveId" clId="{8F590CA0-15A1-430A-9018-2E35E5A31827}" dt="2023-09-12T21:33:49.454" v="1511"/>
          <ac:picMkLst>
            <pc:docMk/>
            <pc:sldMk cId="2279510956" sldId="264"/>
            <ac:picMk id="47" creationId="{002576FE-C092-11E1-49FF-63D016BDC65D}"/>
          </ac:picMkLst>
        </pc:picChg>
        <pc:picChg chg="mod">
          <ac:chgData name="Marius Ulfers" userId="764765c98cfee416" providerId="LiveId" clId="{8F590CA0-15A1-430A-9018-2E35E5A31827}" dt="2023-09-12T21:34:18.309" v="1536"/>
          <ac:picMkLst>
            <pc:docMk/>
            <pc:sldMk cId="2279510956" sldId="264"/>
            <ac:picMk id="52" creationId="{9B581736-1567-4507-7D16-3921933B9279}"/>
          </ac:picMkLst>
        </pc:picChg>
      </pc:sldChg>
      <pc:sldChg chg="new del">
        <pc:chgData name="Marius Ulfers" userId="764765c98cfee416" providerId="LiveId" clId="{8F590CA0-15A1-430A-9018-2E35E5A31827}" dt="2023-09-12T20:47:20.519" v="921" actId="47"/>
        <pc:sldMkLst>
          <pc:docMk/>
          <pc:sldMk cId="2981287214" sldId="264"/>
        </pc:sldMkLst>
      </pc:sldChg>
      <pc:sldChg chg="add del">
        <pc:chgData name="Marius Ulfers" userId="764765c98cfee416" providerId="LiveId" clId="{8F590CA0-15A1-430A-9018-2E35E5A31827}" dt="2023-09-12T21:22:54.716" v="1364" actId="47"/>
        <pc:sldMkLst>
          <pc:docMk/>
          <pc:sldMk cId="2509268902" sldId="265"/>
        </pc:sldMkLst>
      </pc:sldChg>
      <pc:sldChg chg="add del">
        <pc:chgData name="Marius Ulfers" userId="764765c98cfee416" providerId="LiveId" clId="{8F590CA0-15A1-430A-9018-2E35E5A31827}" dt="2023-09-12T21:09:05.802" v="1261" actId="47"/>
        <pc:sldMkLst>
          <pc:docMk/>
          <pc:sldMk cId="2010181146" sldId="266"/>
        </pc:sldMkLst>
      </pc:sldChg>
      <pc:sldChg chg="delSp add del mod">
        <pc:chgData name="Marius Ulfers" userId="764765c98cfee416" providerId="LiveId" clId="{8F590CA0-15A1-430A-9018-2E35E5A31827}" dt="2023-09-12T21:35:42.193" v="1580" actId="47"/>
        <pc:sldMkLst>
          <pc:docMk/>
          <pc:sldMk cId="1241676717" sldId="267"/>
        </pc:sldMkLst>
        <pc:spChg chg="del">
          <ac:chgData name="Marius Ulfers" userId="764765c98cfee416" providerId="LiveId" clId="{8F590CA0-15A1-430A-9018-2E35E5A31827}" dt="2023-09-12T21:09:10.742" v="1263" actId="478"/>
          <ac:spMkLst>
            <pc:docMk/>
            <pc:sldMk cId="1241676717" sldId="267"/>
            <ac:spMk id="12" creationId="{CF2607A9-1CE4-C48D-6729-2ECA6A55B944}"/>
          </ac:spMkLst>
        </pc:spChg>
        <pc:grpChg chg="del">
          <ac:chgData name="Marius Ulfers" userId="764765c98cfee416" providerId="LiveId" clId="{8F590CA0-15A1-430A-9018-2E35E5A31827}" dt="2023-09-12T21:09:09.747" v="1262" actId="478"/>
          <ac:grpSpMkLst>
            <pc:docMk/>
            <pc:sldMk cId="1241676717" sldId="267"/>
            <ac:grpSpMk id="11" creationId="{6A4C217E-2122-A74C-A547-83E3C43CE49B}"/>
          </ac:grpSpMkLst>
        </pc:grpChg>
      </pc:sldChg>
      <pc:sldChg chg="addSp delSp modSp add mod modTransition setBg modNotesTx">
        <pc:chgData name="Marius Ulfers" userId="764765c98cfee416" providerId="LiveId" clId="{8F590CA0-15A1-430A-9018-2E35E5A31827}" dt="2023-09-15T07:02:17.302" v="4482" actId="20577"/>
        <pc:sldMkLst>
          <pc:docMk/>
          <pc:sldMk cId="314472825" sldId="268"/>
        </pc:sldMkLst>
        <pc:spChg chg="add mod">
          <ac:chgData name="Marius Ulfers" userId="764765c98cfee416" providerId="LiveId" clId="{8F590CA0-15A1-430A-9018-2E35E5A31827}" dt="2023-09-14T20:27:43.355" v="4319" actId="962"/>
          <ac:spMkLst>
            <pc:docMk/>
            <pc:sldMk cId="314472825" sldId="268"/>
            <ac:spMk id="3" creationId="{D881E9ED-796C-BD4E-607D-4F1EB673FF7E}"/>
          </ac:spMkLst>
        </pc:spChg>
        <pc:spChg chg="mod">
          <ac:chgData name="Marius Ulfers" userId="764765c98cfee416" providerId="LiveId" clId="{8F590CA0-15A1-430A-9018-2E35E5A31827}" dt="2023-09-12T21:28:45.696" v="1481" actId="14826"/>
          <ac:spMkLst>
            <pc:docMk/>
            <pc:sldMk cId="314472825" sldId="268"/>
            <ac:spMk id="9" creationId="{F077A324-2D3A-9B60-C668-AF47E90DC5D3}"/>
          </ac:spMkLst>
        </pc:spChg>
        <pc:spChg chg="mod">
          <ac:chgData name="Marius Ulfers" userId="764765c98cfee416" providerId="LiveId" clId="{8F590CA0-15A1-430A-9018-2E35E5A31827}" dt="2023-09-12T21:28:45.696" v="1481" actId="14826"/>
          <ac:spMkLst>
            <pc:docMk/>
            <pc:sldMk cId="314472825" sldId="268"/>
            <ac:spMk id="12" creationId="{CF2607A9-1CE4-C48D-6729-2ECA6A55B944}"/>
          </ac:spMkLst>
        </pc:spChg>
        <pc:spChg chg="mod">
          <ac:chgData name="Marius Ulfers" userId="764765c98cfee416" providerId="LiveId" clId="{8F590CA0-15A1-430A-9018-2E35E5A31827}" dt="2023-09-12T21:29:34.412" v="1485" actId="14826"/>
          <ac:spMkLst>
            <pc:docMk/>
            <pc:sldMk cId="314472825" sldId="268"/>
            <ac:spMk id="31" creationId="{F6A22F4F-50C3-8EEC-CFC4-97FC07C1DEA5}"/>
          </ac:spMkLst>
        </pc:spChg>
        <pc:spChg chg="mod">
          <ac:chgData name="Marius Ulfers" userId="764765c98cfee416" providerId="LiveId" clId="{8F590CA0-15A1-430A-9018-2E35E5A31827}" dt="2023-09-12T21:29:34.412" v="1485" actId="14826"/>
          <ac:spMkLst>
            <pc:docMk/>
            <pc:sldMk cId="314472825" sldId="268"/>
            <ac:spMk id="33" creationId="{020B911B-7B5C-63CB-B084-E5698BA543E4}"/>
          </ac:spMkLst>
        </pc:spChg>
        <pc:spChg chg="mod">
          <ac:chgData name="Marius Ulfers" userId="764765c98cfee416" providerId="LiveId" clId="{8F590CA0-15A1-430A-9018-2E35E5A31827}" dt="2023-09-12T21:30:51.610" v="1488" actId="14826"/>
          <ac:spMkLst>
            <pc:docMk/>
            <pc:sldMk cId="314472825" sldId="268"/>
            <ac:spMk id="35" creationId="{B70B5D68-B8B5-213D-A5C0-6A0AB951DCD9}"/>
          </ac:spMkLst>
        </pc:spChg>
        <pc:spChg chg="mod">
          <ac:chgData name="Marius Ulfers" userId="764765c98cfee416" providerId="LiveId" clId="{8F590CA0-15A1-430A-9018-2E35E5A31827}" dt="2023-09-12T21:30:51.610" v="1488" actId="14826"/>
          <ac:spMkLst>
            <pc:docMk/>
            <pc:sldMk cId="314472825" sldId="268"/>
            <ac:spMk id="37" creationId="{AED912A5-271E-6471-DE64-0C8CA6E02229}"/>
          </ac:spMkLst>
        </pc:spChg>
        <pc:spChg chg="mod">
          <ac:chgData name="Marius Ulfers" userId="764765c98cfee416" providerId="LiveId" clId="{8F590CA0-15A1-430A-9018-2E35E5A31827}" dt="2023-09-12T21:24:21.320" v="1376" actId="207"/>
          <ac:spMkLst>
            <pc:docMk/>
            <pc:sldMk cId="314472825" sldId="268"/>
            <ac:spMk id="42" creationId="{9CA6754A-59AB-C56A-2E38-EBBB79FB96D2}"/>
          </ac:spMkLst>
        </pc:spChg>
        <pc:grpChg chg="mod">
          <ac:chgData name="Marius Ulfers" userId="764765c98cfee416" providerId="LiveId" clId="{8F590CA0-15A1-430A-9018-2E35E5A31827}" dt="2023-09-12T21:28:45.696" v="1481" actId="14826"/>
          <ac:grpSpMkLst>
            <pc:docMk/>
            <pc:sldMk cId="314472825" sldId="268"/>
            <ac:grpSpMk id="11" creationId="{6A4C217E-2122-A74C-A547-83E3C43CE49B}"/>
          </ac:grpSpMkLst>
        </pc:grpChg>
        <pc:grpChg chg="mod">
          <ac:chgData name="Marius Ulfers" userId="764765c98cfee416" providerId="LiveId" clId="{8F590CA0-15A1-430A-9018-2E35E5A31827}" dt="2023-09-12T21:29:34.412" v="1485" actId="14826"/>
          <ac:grpSpMkLst>
            <pc:docMk/>
            <pc:sldMk cId="314472825" sldId="268"/>
            <ac:grpSpMk id="30" creationId="{6DB6B6A5-68AD-F86F-666E-96365A3E5E71}"/>
          </ac:grpSpMkLst>
        </pc:grpChg>
        <pc:grpChg chg="mod">
          <ac:chgData name="Marius Ulfers" userId="764765c98cfee416" providerId="LiveId" clId="{8F590CA0-15A1-430A-9018-2E35E5A31827}" dt="2023-09-12T21:30:51.610" v="1488" actId="14826"/>
          <ac:grpSpMkLst>
            <pc:docMk/>
            <pc:sldMk cId="314472825" sldId="268"/>
            <ac:grpSpMk id="34" creationId="{FA3CFF6A-A7C8-FDC3-E1A9-503555D79570}"/>
          </ac:grpSpMkLst>
        </pc:grpChg>
        <pc:grpChg chg="add del mod">
          <ac:chgData name="Marius Ulfers" userId="764765c98cfee416" providerId="LiveId" clId="{8F590CA0-15A1-430A-9018-2E35E5A31827}" dt="2023-09-12T21:29:34.412" v="1485" actId="14826"/>
          <ac:grpSpMkLst>
            <pc:docMk/>
            <pc:sldMk cId="314472825" sldId="268"/>
            <ac:grpSpMk id="38" creationId="{9411479B-81B7-60A5-4503-6C936E68A77A}"/>
          </ac:grpSpMkLst>
        </pc:grpChg>
        <pc:grpChg chg="add del mod">
          <ac:chgData name="Marius Ulfers" userId="764765c98cfee416" providerId="LiveId" clId="{8F590CA0-15A1-430A-9018-2E35E5A31827}" dt="2023-09-12T21:28:45.696" v="1481" actId="14826"/>
          <ac:grpSpMkLst>
            <pc:docMk/>
            <pc:sldMk cId="314472825" sldId="268"/>
            <ac:grpSpMk id="39" creationId="{5643242E-6AAE-55B1-E5CF-EA9AEA7158B6}"/>
          </ac:grpSpMkLst>
        </pc:grpChg>
        <pc:grpChg chg="mod">
          <ac:chgData name="Marius Ulfers" userId="764765c98cfee416" providerId="LiveId" clId="{8F590CA0-15A1-430A-9018-2E35E5A31827}" dt="2023-09-12T21:30:51.610" v="1488" actId="14826"/>
          <ac:grpSpMkLst>
            <pc:docMk/>
            <pc:sldMk cId="314472825" sldId="268"/>
            <ac:grpSpMk id="40" creationId="{87852B76-9438-B394-0A9B-800339C7D5E8}"/>
          </ac:grpSpMkLst>
        </pc:grpChg>
        <pc:picChg chg="add mod">
          <ac:chgData name="Marius Ulfers" userId="764765c98cfee416" providerId="LiveId" clId="{8F590CA0-15A1-430A-9018-2E35E5A31827}" dt="2023-09-14T18:08:46.472" v="3913"/>
          <ac:picMkLst>
            <pc:docMk/>
            <pc:sldMk cId="314472825" sldId="268"/>
            <ac:picMk id="4" creationId="{007286A9-F1C9-81D0-253F-BAA1F847C120}"/>
          </ac:picMkLst>
        </pc:picChg>
        <pc:picChg chg="mod">
          <ac:chgData name="Marius Ulfers" userId="764765c98cfee416" providerId="LiveId" clId="{8F590CA0-15A1-430A-9018-2E35E5A31827}" dt="2023-09-12T21:29:56.155" v="1487" actId="1367"/>
          <ac:picMkLst>
            <pc:docMk/>
            <pc:sldMk cId="314472825" sldId="268"/>
            <ac:picMk id="8" creationId="{BA79EC09-5002-EAB1-8499-48E4FA842716}"/>
          </ac:picMkLst>
        </pc:picChg>
        <pc:picChg chg="del">
          <ac:chgData name="Marius Ulfers" userId="764765c98cfee416" providerId="LiveId" clId="{8F590CA0-15A1-430A-9018-2E35E5A31827}" dt="2023-09-14T18:08:46.219" v="3912" actId="478"/>
          <ac:picMkLst>
            <pc:docMk/>
            <pc:sldMk cId="314472825" sldId="268"/>
            <ac:picMk id="23" creationId="{E61EE53C-499F-D588-DD3F-1628592CF124}"/>
          </ac:picMkLst>
        </pc:picChg>
        <pc:picChg chg="mod">
          <ac:chgData name="Marius Ulfers" userId="764765c98cfee416" providerId="LiveId" clId="{8F590CA0-15A1-430A-9018-2E35E5A31827}" dt="2023-09-12T21:29:41.319" v="1486" actId="207"/>
          <ac:picMkLst>
            <pc:docMk/>
            <pc:sldMk cId="314472825" sldId="268"/>
            <ac:picMk id="32" creationId="{04591172-AEB6-29D0-3874-F3EA0D3BF4D5}"/>
          </ac:picMkLst>
        </pc:picChg>
        <pc:picChg chg="mod">
          <ac:chgData name="Marius Ulfers" userId="764765c98cfee416" providerId="LiveId" clId="{8F590CA0-15A1-430A-9018-2E35E5A31827}" dt="2023-09-12T21:30:51.610" v="1488" actId="14826"/>
          <ac:picMkLst>
            <pc:docMk/>
            <pc:sldMk cId="314472825" sldId="268"/>
            <ac:picMk id="36" creationId="{3085A101-01C0-2677-BBB4-94E152A5A81A}"/>
          </ac:picMkLst>
        </pc:picChg>
      </pc:sldChg>
      <pc:sldChg chg="addSp delSp modSp add mod modTransition setBg modNotesTx">
        <pc:chgData name="Marius Ulfers" userId="764765c98cfee416" providerId="LiveId" clId="{8F590CA0-15A1-430A-9018-2E35E5A31827}" dt="2023-09-15T08:58:03.368" v="4620" actId="20577"/>
        <pc:sldMkLst>
          <pc:docMk/>
          <pc:sldMk cId="491781629" sldId="269"/>
        </pc:sldMkLst>
        <pc:spChg chg="add mod">
          <ac:chgData name="Marius Ulfers" userId="764765c98cfee416" providerId="LiveId" clId="{8F590CA0-15A1-430A-9018-2E35E5A31827}" dt="2023-09-14T20:28:00.205" v="4320" actId="962"/>
          <ac:spMkLst>
            <pc:docMk/>
            <pc:sldMk cId="491781629" sldId="269"/>
            <ac:spMk id="2" creationId="{CB9E35C9-8418-BD2D-C34B-09B7F78BC1F4}"/>
          </ac:spMkLst>
        </pc:spChg>
        <pc:spChg chg="mod">
          <ac:chgData name="Marius Ulfers" userId="764765c98cfee416" providerId="LiveId" clId="{8F590CA0-15A1-430A-9018-2E35E5A31827}" dt="2023-09-14T07:19:21.276" v="1594"/>
          <ac:spMkLst>
            <pc:docMk/>
            <pc:sldMk cId="491781629" sldId="269"/>
            <ac:spMk id="4" creationId="{8EE8D52A-CA26-F41A-5921-381531BB9636}"/>
          </ac:spMkLst>
        </pc:spChg>
        <pc:spChg chg="mod">
          <ac:chgData name="Marius Ulfers" userId="764765c98cfee416" providerId="LiveId" clId="{8F590CA0-15A1-430A-9018-2E35E5A31827}" dt="2023-09-14T07:19:21.276" v="1594"/>
          <ac:spMkLst>
            <pc:docMk/>
            <pc:sldMk cId="491781629" sldId="269"/>
            <ac:spMk id="10" creationId="{C791AA7E-07C6-57B8-F602-AF75BB3CAC3B}"/>
          </ac:spMkLst>
        </pc:spChg>
        <pc:spChg chg="mod">
          <ac:chgData name="Marius Ulfers" userId="764765c98cfee416" providerId="LiveId" clId="{8F590CA0-15A1-430A-9018-2E35E5A31827}" dt="2023-09-14T07:19:21.276" v="1594"/>
          <ac:spMkLst>
            <pc:docMk/>
            <pc:sldMk cId="491781629" sldId="269"/>
            <ac:spMk id="11" creationId="{94F14B14-3EC6-DE16-35D8-26ACB6C76297}"/>
          </ac:spMkLst>
        </pc:spChg>
        <pc:spChg chg="mod">
          <ac:chgData name="Marius Ulfers" userId="764765c98cfee416" providerId="LiveId" clId="{8F590CA0-15A1-430A-9018-2E35E5A31827}" dt="2023-09-14T07:19:21.276" v="1594"/>
          <ac:spMkLst>
            <pc:docMk/>
            <pc:sldMk cId="491781629" sldId="269"/>
            <ac:spMk id="19" creationId="{DBD8895E-BF6B-7B3A-C4F5-6A62C136D50A}"/>
          </ac:spMkLst>
        </pc:spChg>
        <pc:spChg chg="mod">
          <ac:chgData name="Marius Ulfers" userId="764765c98cfee416" providerId="LiveId" clId="{8F590CA0-15A1-430A-9018-2E35E5A31827}" dt="2023-09-14T07:19:21.276" v="1594"/>
          <ac:spMkLst>
            <pc:docMk/>
            <pc:sldMk cId="491781629" sldId="269"/>
            <ac:spMk id="20" creationId="{68276542-A7B4-879E-CA2B-820E49B5EBED}"/>
          </ac:spMkLst>
        </pc:spChg>
        <pc:spChg chg="mod">
          <ac:chgData name="Marius Ulfers" userId="764765c98cfee416" providerId="LiveId" clId="{8F590CA0-15A1-430A-9018-2E35E5A31827}" dt="2023-09-14T07:19:21.276" v="1594"/>
          <ac:spMkLst>
            <pc:docMk/>
            <pc:sldMk cId="491781629" sldId="269"/>
            <ac:spMk id="21" creationId="{09760E81-F8FF-5379-CD18-C4C6E6BBAAF5}"/>
          </ac:spMkLst>
        </pc:spChg>
        <pc:spChg chg="mod">
          <ac:chgData name="Marius Ulfers" userId="764765c98cfee416" providerId="LiveId" clId="{8F590CA0-15A1-430A-9018-2E35E5A31827}" dt="2023-09-14T07:19:21.276" v="1594"/>
          <ac:spMkLst>
            <pc:docMk/>
            <pc:sldMk cId="491781629" sldId="269"/>
            <ac:spMk id="22" creationId="{027E95DE-CAE2-136E-CB71-B7738D9D775E}"/>
          </ac:spMkLst>
        </pc:spChg>
        <pc:spChg chg="add del mod">
          <ac:chgData name="Marius Ulfers" userId="764765c98cfee416" providerId="LiveId" clId="{8F590CA0-15A1-430A-9018-2E35E5A31827}" dt="2023-09-14T07:23:47.547" v="1694" actId="478"/>
          <ac:spMkLst>
            <pc:docMk/>
            <pc:sldMk cId="491781629" sldId="269"/>
            <ac:spMk id="23" creationId="{6BB39608-8292-560F-2889-E95FC729723A}"/>
          </ac:spMkLst>
        </pc:spChg>
        <pc:spChg chg="add mod ord">
          <ac:chgData name="Marius Ulfers" userId="764765c98cfee416" providerId="LiveId" clId="{8F590CA0-15A1-430A-9018-2E35E5A31827}" dt="2023-09-14T07:27:51.572" v="1747" actId="164"/>
          <ac:spMkLst>
            <pc:docMk/>
            <pc:sldMk cId="491781629" sldId="269"/>
            <ac:spMk id="26" creationId="{400EA80A-E772-3B46-074F-AA21E1E69813}"/>
          </ac:spMkLst>
        </pc:spChg>
        <pc:spChg chg="add mod">
          <ac:chgData name="Marius Ulfers" userId="764765c98cfee416" providerId="LiveId" clId="{8F590CA0-15A1-430A-9018-2E35E5A31827}" dt="2023-09-14T07:29:13.232" v="1759" actId="164"/>
          <ac:spMkLst>
            <pc:docMk/>
            <pc:sldMk cId="491781629" sldId="269"/>
            <ac:spMk id="27" creationId="{25738E4A-89A6-CB47-7830-8F179ACD2B29}"/>
          </ac:spMkLst>
        </pc:spChg>
        <pc:spChg chg="add del mod ord">
          <ac:chgData name="Marius Ulfers" userId="764765c98cfee416" providerId="LiveId" clId="{8F590CA0-15A1-430A-9018-2E35E5A31827}" dt="2023-09-14T07:31:08.549" v="1795" actId="478"/>
          <ac:spMkLst>
            <pc:docMk/>
            <pc:sldMk cId="491781629" sldId="269"/>
            <ac:spMk id="31" creationId="{879B0234-392C-38B5-76CD-45E93FBC14EE}"/>
          </ac:spMkLst>
        </pc:spChg>
        <pc:spChg chg="mod">
          <ac:chgData name="Marius Ulfers" userId="764765c98cfee416" providerId="LiveId" clId="{8F590CA0-15A1-430A-9018-2E35E5A31827}" dt="2023-09-14T07:41:52.458" v="1926" actId="207"/>
          <ac:spMkLst>
            <pc:docMk/>
            <pc:sldMk cId="491781629" sldId="269"/>
            <ac:spMk id="34" creationId="{F792D2D8-7BD0-993A-5BC3-F4F3902471C9}"/>
          </ac:spMkLst>
        </pc:spChg>
        <pc:spChg chg="mod">
          <ac:chgData name="Marius Ulfers" userId="764765c98cfee416" providerId="LiveId" clId="{8F590CA0-15A1-430A-9018-2E35E5A31827}" dt="2023-09-14T07:41:51.666" v="1924" actId="207"/>
          <ac:spMkLst>
            <pc:docMk/>
            <pc:sldMk cId="491781629" sldId="269"/>
            <ac:spMk id="36" creationId="{47542BB4-5D94-C6D8-786A-E84C027EA217}"/>
          </ac:spMkLst>
        </pc:spChg>
        <pc:spChg chg="add mod ord">
          <ac:chgData name="Marius Ulfers" userId="764765c98cfee416" providerId="LiveId" clId="{8F590CA0-15A1-430A-9018-2E35E5A31827}" dt="2023-09-14T08:01:16.481" v="2325" actId="21"/>
          <ac:spMkLst>
            <pc:docMk/>
            <pc:sldMk cId="491781629" sldId="269"/>
            <ac:spMk id="40" creationId="{0186EE0E-2C2A-9492-4543-1882CE2F2EEF}"/>
          </ac:spMkLst>
        </pc:spChg>
        <pc:spChg chg="add mod ord">
          <ac:chgData name="Marius Ulfers" userId="764765c98cfee416" providerId="LiveId" clId="{8F590CA0-15A1-430A-9018-2E35E5A31827}" dt="2023-09-14T07:56:55.177" v="2286" actId="1076"/>
          <ac:spMkLst>
            <pc:docMk/>
            <pc:sldMk cId="491781629" sldId="269"/>
            <ac:spMk id="41" creationId="{A8D88303-606E-4B4B-A19F-0339D39F895E}"/>
          </ac:spMkLst>
        </pc:spChg>
        <pc:spChg chg="add mod ord">
          <ac:chgData name="Marius Ulfers" userId="764765c98cfee416" providerId="LiveId" clId="{8F590CA0-15A1-430A-9018-2E35E5A31827}" dt="2023-09-14T07:43:24.235" v="1937" actId="208"/>
          <ac:spMkLst>
            <pc:docMk/>
            <pc:sldMk cId="491781629" sldId="269"/>
            <ac:spMk id="42" creationId="{E28F27C5-6E1F-27B0-941F-B77EE7837371}"/>
          </ac:spMkLst>
        </pc:spChg>
        <pc:spChg chg="add del mod">
          <ac:chgData name="Marius Ulfers" userId="764765c98cfee416" providerId="LiveId" clId="{8F590CA0-15A1-430A-9018-2E35E5A31827}" dt="2023-09-14T07:33:52.403" v="1830"/>
          <ac:spMkLst>
            <pc:docMk/>
            <pc:sldMk cId="491781629" sldId="269"/>
            <ac:spMk id="43" creationId="{825935CA-C04A-E591-FC9A-FDD18AA4737A}"/>
          </ac:spMkLst>
        </pc:spChg>
        <pc:spChg chg="add mod">
          <ac:chgData name="Marius Ulfers" userId="764765c98cfee416" providerId="LiveId" clId="{8F590CA0-15A1-430A-9018-2E35E5A31827}" dt="2023-09-14T07:42:50.899" v="1934" actId="207"/>
          <ac:spMkLst>
            <pc:docMk/>
            <pc:sldMk cId="491781629" sldId="269"/>
            <ac:spMk id="44" creationId="{D69A06B0-9747-CD7A-9DD6-FEB2DA14BC18}"/>
          </ac:spMkLst>
        </pc:spChg>
        <pc:spChg chg="mod">
          <ac:chgData name="Marius Ulfers" userId="764765c98cfee416" providerId="LiveId" clId="{8F590CA0-15A1-430A-9018-2E35E5A31827}" dt="2023-09-14T07:38:07.522" v="1893" actId="14826"/>
          <ac:spMkLst>
            <pc:docMk/>
            <pc:sldMk cId="491781629" sldId="269"/>
            <ac:spMk id="48" creationId="{42F292FA-ACBD-C1C0-AEFF-45D3379BBD27}"/>
          </ac:spMkLst>
        </pc:spChg>
        <pc:spChg chg="mod">
          <ac:chgData name="Marius Ulfers" userId="764765c98cfee416" providerId="LiveId" clId="{8F590CA0-15A1-430A-9018-2E35E5A31827}" dt="2023-09-14T07:38:07.522" v="1893" actId="14826"/>
          <ac:spMkLst>
            <pc:docMk/>
            <pc:sldMk cId="491781629" sldId="269"/>
            <ac:spMk id="49" creationId="{51F61CE3-E334-B52F-B78F-684CCCF1F678}"/>
          </ac:spMkLst>
        </pc:spChg>
        <pc:spChg chg="add mod">
          <ac:chgData name="Marius Ulfers" userId="764765c98cfee416" providerId="LiveId" clId="{8F590CA0-15A1-430A-9018-2E35E5A31827}" dt="2023-09-14T08:04:50.648" v="2388" actId="1076"/>
          <ac:spMkLst>
            <pc:docMk/>
            <pc:sldMk cId="491781629" sldId="269"/>
            <ac:spMk id="50" creationId="{EF340DC4-5E53-B68E-631C-C1A87A66355D}"/>
          </ac:spMkLst>
        </pc:spChg>
        <pc:spChg chg="add del mod">
          <ac:chgData name="Marius Ulfers" userId="764765c98cfee416" providerId="LiveId" clId="{8F590CA0-15A1-430A-9018-2E35E5A31827}" dt="2023-09-14T07:45:32.564" v="1993" actId="478"/>
          <ac:spMkLst>
            <pc:docMk/>
            <pc:sldMk cId="491781629" sldId="269"/>
            <ac:spMk id="51" creationId="{251542A8-3257-0793-260C-F1AA4AE14584}"/>
          </ac:spMkLst>
        </pc:spChg>
        <pc:spChg chg="add mod">
          <ac:chgData name="Marius Ulfers" userId="764765c98cfee416" providerId="LiveId" clId="{8F590CA0-15A1-430A-9018-2E35E5A31827}" dt="2023-09-14T07:54:07.961" v="2179" actId="1076"/>
          <ac:spMkLst>
            <pc:docMk/>
            <pc:sldMk cId="491781629" sldId="269"/>
            <ac:spMk id="52" creationId="{384180C7-1541-4C99-35B7-CB3931F8F69E}"/>
          </ac:spMkLst>
        </pc:spChg>
        <pc:spChg chg="add mod">
          <ac:chgData name="Marius Ulfers" userId="764765c98cfee416" providerId="LiveId" clId="{8F590CA0-15A1-430A-9018-2E35E5A31827}" dt="2023-09-14T07:55:06.999" v="2270" actId="1076"/>
          <ac:spMkLst>
            <pc:docMk/>
            <pc:sldMk cId="491781629" sldId="269"/>
            <ac:spMk id="53" creationId="{5DAD9E83-2E3B-46F8-F376-D92195935BB6}"/>
          </ac:spMkLst>
        </pc:spChg>
        <pc:spChg chg="add del mod">
          <ac:chgData name="Marius Ulfers" userId="764765c98cfee416" providerId="LiveId" clId="{8F590CA0-15A1-430A-9018-2E35E5A31827}" dt="2023-09-14T07:52:51.698" v="2150" actId="478"/>
          <ac:spMkLst>
            <pc:docMk/>
            <pc:sldMk cId="491781629" sldId="269"/>
            <ac:spMk id="54" creationId="{16668F98-2D3B-9222-AD6E-F4575957E356}"/>
          </ac:spMkLst>
        </pc:spChg>
        <pc:spChg chg="add del mod">
          <ac:chgData name="Marius Ulfers" userId="764765c98cfee416" providerId="LiveId" clId="{8F590CA0-15A1-430A-9018-2E35E5A31827}" dt="2023-09-14T07:52:52.873" v="2151" actId="478"/>
          <ac:spMkLst>
            <pc:docMk/>
            <pc:sldMk cId="491781629" sldId="269"/>
            <ac:spMk id="55" creationId="{72276F62-4707-CF33-B2BD-45589FAE5C3C}"/>
          </ac:spMkLst>
        </pc:spChg>
        <pc:spChg chg="add mod">
          <ac:chgData name="Marius Ulfers" userId="764765c98cfee416" providerId="LiveId" clId="{8F590CA0-15A1-430A-9018-2E35E5A31827}" dt="2023-09-14T07:55:02.980" v="2269" actId="1076"/>
          <ac:spMkLst>
            <pc:docMk/>
            <pc:sldMk cId="491781629" sldId="269"/>
            <ac:spMk id="56" creationId="{CBCDA745-AD2B-FBF0-FDFD-3E94FA4D94EF}"/>
          </ac:spMkLst>
        </pc:spChg>
        <pc:spChg chg="add del mod">
          <ac:chgData name="Marius Ulfers" userId="764765c98cfee416" providerId="LiveId" clId="{8F590CA0-15A1-430A-9018-2E35E5A31827}" dt="2023-09-14T07:52:55.319" v="2153" actId="478"/>
          <ac:spMkLst>
            <pc:docMk/>
            <pc:sldMk cId="491781629" sldId="269"/>
            <ac:spMk id="57" creationId="{522ABE60-FF11-AF47-7082-B34FA492C651}"/>
          </ac:spMkLst>
        </pc:spChg>
        <pc:spChg chg="add del mod">
          <ac:chgData name="Marius Ulfers" userId="764765c98cfee416" providerId="LiveId" clId="{8F590CA0-15A1-430A-9018-2E35E5A31827}" dt="2023-09-14T07:52:54.350" v="2152" actId="478"/>
          <ac:spMkLst>
            <pc:docMk/>
            <pc:sldMk cId="491781629" sldId="269"/>
            <ac:spMk id="58" creationId="{50400738-4B81-BB2E-219F-1B72E70FE13D}"/>
          </ac:spMkLst>
        </pc:spChg>
        <pc:spChg chg="add mod">
          <ac:chgData name="Marius Ulfers" userId="764765c98cfee416" providerId="LiveId" clId="{8F590CA0-15A1-430A-9018-2E35E5A31827}" dt="2023-09-14T08:02:40.114" v="2347" actId="1076"/>
          <ac:spMkLst>
            <pc:docMk/>
            <pc:sldMk cId="491781629" sldId="269"/>
            <ac:spMk id="72" creationId="{3E5102FF-3433-03F4-9BF5-F5605BE6C630}"/>
          </ac:spMkLst>
        </pc:spChg>
        <pc:spChg chg="add mod">
          <ac:chgData name="Marius Ulfers" userId="764765c98cfee416" providerId="LiveId" clId="{8F590CA0-15A1-430A-9018-2E35E5A31827}" dt="2023-09-14T08:02:23.513" v="2346" actId="571"/>
          <ac:spMkLst>
            <pc:docMk/>
            <pc:sldMk cId="491781629" sldId="269"/>
            <ac:spMk id="73" creationId="{D7446DC8-5991-FC3B-3D77-F62E503AF6A9}"/>
          </ac:spMkLst>
        </pc:spChg>
        <pc:spChg chg="add mod">
          <ac:chgData name="Marius Ulfers" userId="764765c98cfee416" providerId="LiveId" clId="{8F590CA0-15A1-430A-9018-2E35E5A31827}" dt="2023-09-14T08:02:23.022" v="2345" actId="571"/>
          <ac:spMkLst>
            <pc:docMk/>
            <pc:sldMk cId="491781629" sldId="269"/>
            <ac:spMk id="74" creationId="{E3D13FD2-6F15-CDF9-8ACF-28133367D024}"/>
          </ac:spMkLst>
        </pc:spChg>
        <pc:spChg chg="add mod">
          <ac:chgData name="Marius Ulfers" userId="764765c98cfee416" providerId="LiveId" clId="{8F590CA0-15A1-430A-9018-2E35E5A31827}" dt="2023-09-14T08:03:02.444" v="2383" actId="1076"/>
          <ac:spMkLst>
            <pc:docMk/>
            <pc:sldMk cId="491781629" sldId="269"/>
            <ac:spMk id="75" creationId="{D1B390EF-BA8D-EEEC-9B64-203451CED821}"/>
          </ac:spMkLst>
        </pc:spChg>
        <pc:spChg chg="add mod">
          <ac:chgData name="Marius Ulfers" userId="764765c98cfee416" providerId="LiveId" clId="{8F590CA0-15A1-430A-9018-2E35E5A31827}" dt="2023-09-14T08:05:40.152" v="2397"/>
          <ac:spMkLst>
            <pc:docMk/>
            <pc:sldMk cId="491781629" sldId="269"/>
            <ac:spMk id="76" creationId="{4BE8DADA-8651-1F19-CB72-786CAD19B16B}"/>
          </ac:spMkLst>
        </pc:spChg>
        <pc:spChg chg="add mod">
          <ac:chgData name="Marius Ulfers" userId="764765c98cfee416" providerId="LiveId" clId="{8F590CA0-15A1-430A-9018-2E35E5A31827}" dt="2023-09-14T08:05:30.668" v="2394"/>
          <ac:spMkLst>
            <pc:docMk/>
            <pc:sldMk cId="491781629" sldId="269"/>
            <ac:spMk id="77" creationId="{3CCC0B6B-C281-5387-DB1A-894D5ADDE884}"/>
          </ac:spMkLst>
        </pc:spChg>
        <pc:grpChg chg="add mod">
          <ac:chgData name="Marius Ulfers" userId="764765c98cfee416" providerId="LiveId" clId="{8F590CA0-15A1-430A-9018-2E35E5A31827}" dt="2023-09-14T07:19:21.276" v="1594"/>
          <ac:grpSpMkLst>
            <pc:docMk/>
            <pc:sldMk cId="491781629" sldId="269"/>
            <ac:grpSpMk id="3" creationId="{1060F0F5-840E-7E11-E756-6D2F3CFB77CD}"/>
          </ac:grpSpMkLst>
        </pc:grpChg>
        <pc:grpChg chg="mod">
          <ac:chgData name="Marius Ulfers" userId="764765c98cfee416" providerId="LiveId" clId="{8F590CA0-15A1-430A-9018-2E35E5A31827}" dt="2023-09-14T07:19:21.276" v="1594"/>
          <ac:grpSpMkLst>
            <pc:docMk/>
            <pc:sldMk cId="491781629" sldId="269"/>
            <ac:grpSpMk id="5" creationId="{1F2A51DD-859D-7156-F4A1-46F89DA8B429}"/>
          </ac:grpSpMkLst>
        </pc:grpChg>
        <pc:grpChg chg="mod">
          <ac:chgData name="Marius Ulfers" userId="764765c98cfee416" providerId="LiveId" clId="{8F590CA0-15A1-430A-9018-2E35E5A31827}" dt="2023-09-14T07:19:21.276" v="1594"/>
          <ac:grpSpMkLst>
            <pc:docMk/>
            <pc:sldMk cId="491781629" sldId="269"/>
            <ac:grpSpMk id="6" creationId="{F64A56CF-F20B-07DE-5B73-4248B91822B6}"/>
          </ac:grpSpMkLst>
        </pc:grpChg>
        <pc:grpChg chg="del mod">
          <ac:chgData name="Marius Ulfers" userId="764765c98cfee416" providerId="LiveId" clId="{8F590CA0-15A1-430A-9018-2E35E5A31827}" dt="2023-09-14T07:19:21.025" v="1593" actId="478"/>
          <ac:grpSpMkLst>
            <pc:docMk/>
            <pc:sldMk cId="491781629" sldId="269"/>
            <ac:grpSpMk id="9" creationId="{58836771-5ADA-A229-3489-5211CB414B02}"/>
          </ac:grpSpMkLst>
        </pc:grpChg>
        <pc:grpChg chg="add mod">
          <ac:chgData name="Marius Ulfers" userId="764765c98cfee416" providerId="LiveId" clId="{8F590CA0-15A1-430A-9018-2E35E5A31827}" dt="2023-09-14T07:29:13.232" v="1759" actId="164"/>
          <ac:grpSpMkLst>
            <pc:docMk/>
            <pc:sldMk cId="491781629" sldId="269"/>
            <ac:grpSpMk id="30" creationId="{753D1C1F-3942-C6C0-43CF-4FB2FA56FFB4}"/>
          </ac:grpSpMkLst>
        </pc:grpChg>
        <pc:grpChg chg="add del mod">
          <ac:chgData name="Marius Ulfers" userId="764765c98cfee416" providerId="LiveId" clId="{8F590CA0-15A1-430A-9018-2E35E5A31827}" dt="2023-09-14T07:36:23.084" v="1867" actId="478"/>
          <ac:grpSpMkLst>
            <pc:docMk/>
            <pc:sldMk cId="491781629" sldId="269"/>
            <ac:grpSpMk id="32" creationId="{043B7C79-AB4F-369A-C2EE-8FEFBF95A792}"/>
          </ac:grpSpMkLst>
        </pc:grpChg>
        <pc:grpChg chg="add mod">
          <ac:chgData name="Marius Ulfers" userId="764765c98cfee416" providerId="LiveId" clId="{8F590CA0-15A1-430A-9018-2E35E5A31827}" dt="2023-09-14T07:30:01.356" v="1786" actId="164"/>
          <ac:grpSpMkLst>
            <pc:docMk/>
            <pc:sldMk cId="491781629" sldId="269"/>
            <ac:grpSpMk id="33" creationId="{97771DCF-65F8-7A6B-3AA4-73D2E609D740}"/>
          </ac:grpSpMkLst>
        </pc:grpChg>
        <pc:grpChg chg="del mod">
          <ac:chgData name="Marius Ulfers" userId="764765c98cfee416" providerId="LiveId" clId="{8F590CA0-15A1-430A-9018-2E35E5A31827}" dt="2023-09-14T07:29:24.279" v="1763" actId="21"/>
          <ac:grpSpMkLst>
            <pc:docMk/>
            <pc:sldMk cId="491781629" sldId="269"/>
            <ac:grpSpMk id="35" creationId="{76AB6A7A-2808-983B-0038-2D3949C5070D}"/>
          </ac:grpSpMkLst>
        </pc:grpChg>
        <pc:grpChg chg="add mod">
          <ac:chgData name="Marius Ulfers" userId="764765c98cfee416" providerId="LiveId" clId="{8F590CA0-15A1-430A-9018-2E35E5A31827}" dt="2023-09-14T07:41:54.113" v="1930" actId="1076"/>
          <ac:grpSpMkLst>
            <pc:docMk/>
            <pc:sldMk cId="491781629" sldId="269"/>
            <ac:grpSpMk id="39" creationId="{182D9DC3-FE65-82B2-1376-D757D1710B94}"/>
          </ac:grpSpMkLst>
        </pc:grpChg>
        <pc:grpChg chg="add mod">
          <ac:chgData name="Marius Ulfers" userId="764765c98cfee416" providerId="LiveId" clId="{8F590CA0-15A1-430A-9018-2E35E5A31827}" dt="2023-09-14T07:41:53.464" v="1928" actId="1076"/>
          <ac:grpSpMkLst>
            <pc:docMk/>
            <pc:sldMk cId="491781629" sldId="269"/>
            <ac:grpSpMk id="45" creationId="{269EEE1B-864D-ABBC-53BD-FAA43F56A2C4}"/>
          </ac:grpSpMkLst>
        </pc:grpChg>
        <pc:grpChg chg="mod">
          <ac:chgData name="Marius Ulfers" userId="764765c98cfee416" providerId="LiveId" clId="{8F590CA0-15A1-430A-9018-2E35E5A31827}" dt="2023-09-14T07:38:07.522" v="1893" actId="14826"/>
          <ac:grpSpMkLst>
            <pc:docMk/>
            <pc:sldMk cId="491781629" sldId="269"/>
            <ac:grpSpMk id="46" creationId="{DB8515FD-F466-F66E-F776-1AFAACE8B8E8}"/>
          </ac:grpSpMkLst>
        </pc:grpChg>
        <pc:picChg chg="add mod">
          <ac:chgData name="Marius Ulfers" userId="764765c98cfee416" providerId="LiveId" clId="{8F590CA0-15A1-430A-9018-2E35E5A31827}" dt="2023-09-14T18:08:53.809" v="3917"/>
          <ac:picMkLst>
            <pc:docMk/>
            <pc:sldMk cId="491781629" sldId="269"/>
            <ac:picMk id="7" creationId="{8BCBA1A6-B8FF-4116-50E6-7C8D0031F36B}"/>
          </ac:picMkLst>
        </pc:picChg>
        <pc:picChg chg="del">
          <ac:chgData name="Marius Ulfers" userId="764765c98cfee416" providerId="LiveId" clId="{8F590CA0-15A1-430A-9018-2E35E5A31827}" dt="2023-09-14T18:08:53.560" v="3916" actId="478"/>
          <ac:picMkLst>
            <pc:docMk/>
            <pc:sldMk cId="491781629" sldId="269"/>
            <ac:picMk id="18" creationId="{DE57EF87-E50E-E1C9-D68D-711B6637485F}"/>
          </ac:picMkLst>
        </pc:picChg>
        <pc:picChg chg="add del mod">
          <ac:chgData name="Marius Ulfers" userId="764765c98cfee416" providerId="LiveId" clId="{8F590CA0-15A1-430A-9018-2E35E5A31827}" dt="2023-09-14T07:23:48.325" v="1695" actId="478"/>
          <ac:picMkLst>
            <pc:docMk/>
            <pc:sldMk cId="491781629" sldId="269"/>
            <ac:picMk id="25" creationId="{20D582E2-DEEF-E6BB-3A62-80CCB3AA8952}"/>
          </ac:picMkLst>
        </pc:picChg>
        <pc:picChg chg="add mod">
          <ac:chgData name="Marius Ulfers" userId="764765c98cfee416" providerId="LiveId" clId="{8F590CA0-15A1-430A-9018-2E35E5A31827}" dt="2023-09-14T07:28:42.689" v="1753" actId="207"/>
          <ac:picMkLst>
            <pc:docMk/>
            <pc:sldMk cId="491781629" sldId="269"/>
            <ac:picMk id="29" creationId="{B496AE13-7F80-50B5-38E2-45B03A6CD06D}"/>
          </ac:picMkLst>
        </pc:picChg>
        <pc:picChg chg="del mod">
          <ac:chgData name="Marius Ulfers" userId="764765c98cfee416" providerId="LiveId" clId="{8F590CA0-15A1-430A-9018-2E35E5A31827}" dt="2023-09-14T07:29:24.279" v="1763" actId="21"/>
          <ac:picMkLst>
            <pc:docMk/>
            <pc:sldMk cId="491781629" sldId="269"/>
            <ac:picMk id="37" creationId="{0F8FEDED-642D-DE6C-EA33-54C661A875EF}"/>
          </ac:picMkLst>
        </pc:picChg>
        <pc:picChg chg="add mod">
          <ac:chgData name="Marius Ulfers" userId="764765c98cfee416" providerId="LiveId" clId="{8F590CA0-15A1-430A-9018-2E35E5A31827}" dt="2023-09-14T07:41:52.458" v="1926" actId="207"/>
          <ac:picMkLst>
            <pc:docMk/>
            <pc:sldMk cId="491781629" sldId="269"/>
            <ac:picMk id="38" creationId="{5990A99D-B036-E83C-3290-A66CFF698043}"/>
          </ac:picMkLst>
        </pc:picChg>
        <pc:picChg chg="mod">
          <ac:chgData name="Marius Ulfers" userId="764765c98cfee416" providerId="LiveId" clId="{8F590CA0-15A1-430A-9018-2E35E5A31827}" dt="2023-09-14T07:38:07.522" v="1893" actId="14826"/>
          <ac:picMkLst>
            <pc:docMk/>
            <pc:sldMk cId="491781629" sldId="269"/>
            <ac:picMk id="47" creationId="{B49BCA85-6627-8262-05A3-C79AC8DA8A5D}"/>
          </ac:picMkLst>
        </pc:picChg>
        <pc:cxnChg chg="add mod">
          <ac:chgData name="Marius Ulfers" userId="764765c98cfee416" providerId="LiveId" clId="{8F590CA0-15A1-430A-9018-2E35E5A31827}" dt="2023-09-14T07:58:12.735" v="2292" actId="1582"/>
          <ac:cxnSpMkLst>
            <pc:docMk/>
            <pc:sldMk cId="491781629" sldId="269"/>
            <ac:cxnSpMk id="60" creationId="{6F0CB142-CF50-FDAB-F39B-699AF8E7B534}"/>
          </ac:cxnSpMkLst>
        </pc:cxnChg>
        <pc:cxnChg chg="add mod">
          <ac:chgData name="Marius Ulfers" userId="764765c98cfee416" providerId="LiveId" clId="{8F590CA0-15A1-430A-9018-2E35E5A31827}" dt="2023-09-14T07:58:24.541" v="2294" actId="1076"/>
          <ac:cxnSpMkLst>
            <pc:docMk/>
            <pc:sldMk cId="491781629" sldId="269"/>
            <ac:cxnSpMk id="64" creationId="{E60D18F0-BEA6-86B8-0B74-EA4044264604}"/>
          </ac:cxnSpMkLst>
        </pc:cxnChg>
        <pc:cxnChg chg="add mod">
          <ac:chgData name="Marius Ulfers" userId="764765c98cfee416" providerId="LiveId" clId="{8F590CA0-15A1-430A-9018-2E35E5A31827}" dt="2023-09-14T07:59:19.883" v="2303" actId="1076"/>
          <ac:cxnSpMkLst>
            <pc:docMk/>
            <pc:sldMk cId="491781629" sldId="269"/>
            <ac:cxnSpMk id="65" creationId="{C9193D79-B4EB-5268-0A3C-4E53FDBA283C}"/>
          </ac:cxnSpMkLst>
        </pc:cxnChg>
      </pc:sldChg>
      <pc:sldChg chg="addSp delSp modSp add mod modTransition setBg modNotesTx">
        <pc:chgData name="Marius Ulfers" userId="764765c98cfee416" providerId="LiveId" clId="{8F590CA0-15A1-430A-9018-2E35E5A31827}" dt="2023-09-15T07:03:18.322" v="4494" actId="20577"/>
        <pc:sldMkLst>
          <pc:docMk/>
          <pc:sldMk cId="725369031" sldId="270"/>
        </pc:sldMkLst>
        <pc:spChg chg="add del mod">
          <ac:chgData name="Marius Ulfers" userId="764765c98cfee416" providerId="LiveId" clId="{8F590CA0-15A1-430A-9018-2E35E5A31827}" dt="2023-09-14T18:09:06.942" v="3923"/>
          <ac:spMkLst>
            <pc:docMk/>
            <pc:sldMk cId="725369031" sldId="270"/>
            <ac:spMk id="2" creationId="{DF42214B-FEBE-82BF-75E6-52E9DA3BD442}"/>
          </ac:spMkLst>
        </pc:spChg>
        <pc:spChg chg="add del mod">
          <ac:chgData name="Marius Ulfers" userId="764765c98cfee416" providerId="LiveId" clId="{8F590CA0-15A1-430A-9018-2E35E5A31827}" dt="2023-09-14T18:19:16.861" v="3993" actId="21"/>
          <ac:spMkLst>
            <pc:docMk/>
            <pc:sldMk cId="725369031" sldId="270"/>
            <ac:spMk id="4" creationId="{FAF4907B-83E8-4017-0D82-A4409ED66C9B}"/>
          </ac:spMkLst>
        </pc:spChg>
        <pc:spChg chg="add del mod">
          <ac:chgData name="Marius Ulfers" userId="764765c98cfee416" providerId="LiveId" clId="{8F590CA0-15A1-430A-9018-2E35E5A31827}" dt="2023-09-14T18:19:22.323" v="3996" actId="21"/>
          <ac:spMkLst>
            <pc:docMk/>
            <pc:sldMk cId="725369031" sldId="270"/>
            <ac:spMk id="6" creationId="{9550E50E-93EB-3D74-C774-E4B59228B88E}"/>
          </ac:spMkLst>
        </pc:spChg>
        <pc:spChg chg="add mod">
          <ac:chgData name="Marius Ulfers" userId="764765c98cfee416" providerId="LiveId" clId="{8F590CA0-15A1-430A-9018-2E35E5A31827}" dt="2023-09-14T20:28:17.556" v="4322" actId="962"/>
          <ac:spMkLst>
            <pc:docMk/>
            <pc:sldMk cId="725369031" sldId="270"/>
            <ac:spMk id="8" creationId="{A39E8BB1-CB7E-A8FE-E627-67F07CCCE39E}"/>
          </ac:spMkLst>
        </pc:spChg>
        <pc:spChg chg="mod">
          <ac:chgData name="Marius Ulfers" userId="764765c98cfee416" providerId="LiveId" clId="{8F590CA0-15A1-430A-9018-2E35E5A31827}" dt="2023-09-14T08:20:00.855" v="2402"/>
          <ac:spMkLst>
            <pc:docMk/>
            <pc:sldMk cId="725369031" sldId="270"/>
            <ac:spMk id="14" creationId="{83066661-4BD2-8E38-C359-931A033878A4}"/>
          </ac:spMkLst>
        </pc:spChg>
        <pc:spChg chg="mod">
          <ac:chgData name="Marius Ulfers" userId="764765c98cfee416" providerId="LiveId" clId="{8F590CA0-15A1-430A-9018-2E35E5A31827}" dt="2023-09-14T08:20:00.855" v="2402"/>
          <ac:spMkLst>
            <pc:docMk/>
            <pc:sldMk cId="725369031" sldId="270"/>
            <ac:spMk id="17" creationId="{73E7D936-F64B-3910-17DC-58DD8E539C1C}"/>
          </ac:spMkLst>
        </pc:spChg>
        <pc:spChg chg="mod">
          <ac:chgData name="Marius Ulfers" userId="764765c98cfee416" providerId="LiveId" clId="{8F590CA0-15A1-430A-9018-2E35E5A31827}" dt="2023-09-14T08:20:00.855" v="2402"/>
          <ac:spMkLst>
            <pc:docMk/>
            <pc:sldMk cId="725369031" sldId="270"/>
            <ac:spMk id="18" creationId="{FB7B4D44-A948-6BFF-7A04-112495082225}"/>
          </ac:spMkLst>
        </pc:spChg>
        <pc:spChg chg="mod">
          <ac:chgData name="Marius Ulfers" userId="764765c98cfee416" providerId="LiveId" clId="{8F590CA0-15A1-430A-9018-2E35E5A31827}" dt="2023-09-14T08:20:00.855" v="2402"/>
          <ac:spMkLst>
            <pc:docMk/>
            <pc:sldMk cId="725369031" sldId="270"/>
            <ac:spMk id="19" creationId="{C788F6A7-A467-5DFB-1784-CC73149879D5}"/>
          </ac:spMkLst>
        </pc:spChg>
        <pc:spChg chg="mod">
          <ac:chgData name="Marius Ulfers" userId="764765c98cfee416" providerId="LiveId" clId="{8F590CA0-15A1-430A-9018-2E35E5A31827}" dt="2023-09-14T08:20:00.855" v="2402"/>
          <ac:spMkLst>
            <pc:docMk/>
            <pc:sldMk cId="725369031" sldId="270"/>
            <ac:spMk id="20" creationId="{545D0964-4D38-8F0E-ED48-E3BB4DABCB03}"/>
          </ac:spMkLst>
        </pc:spChg>
        <pc:spChg chg="mod">
          <ac:chgData name="Marius Ulfers" userId="764765c98cfee416" providerId="LiveId" clId="{8F590CA0-15A1-430A-9018-2E35E5A31827}" dt="2023-09-14T08:20:00.855" v="2402"/>
          <ac:spMkLst>
            <pc:docMk/>
            <pc:sldMk cId="725369031" sldId="270"/>
            <ac:spMk id="21" creationId="{58E5973D-1B72-1252-9254-35A0EBE73616}"/>
          </ac:spMkLst>
        </pc:spChg>
        <pc:spChg chg="mod">
          <ac:chgData name="Marius Ulfers" userId="764765c98cfee416" providerId="LiveId" clId="{8F590CA0-15A1-430A-9018-2E35E5A31827}" dt="2023-09-14T08:20:00.855" v="2402"/>
          <ac:spMkLst>
            <pc:docMk/>
            <pc:sldMk cId="725369031" sldId="270"/>
            <ac:spMk id="22" creationId="{DF0C02A7-1719-1527-6E28-D451046B33F7}"/>
          </ac:spMkLst>
        </pc:spChg>
        <pc:spChg chg="mod">
          <ac:chgData name="Marius Ulfers" userId="764765c98cfee416" providerId="LiveId" clId="{8F590CA0-15A1-430A-9018-2E35E5A31827}" dt="2023-09-14T08:20:39.284" v="2404"/>
          <ac:spMkLst>
            <pc:docMk/>
            <pc:sldMk cId="725369031" sldId="270"/>
            <ac:spMk id="24" creationId="{96A7010D-3F3C-54F2-A695-AE9E6DD35584}"/>
          </ac:spMkLst>
        </pc:spChg>
        <pc:spChg chg="mod">
          <ac:chgData name="Marius Ulfers" userId="764765c98cfee416" providerId="LiveId" clId="{8F590CA0-15A1-430A-9018-2E35E5A31827}" dt="2023-09-14T08:20:39.284" v="2404"/>
          <ac:spMkLst>
            <pc:docMk/>
            <pc:sldMk cId="725369031" sldId="270"/>
            <ac:spMk id="25" creationId="{EE63462B-323B-B726-69D5-5DCCDA6F90A9}"/>
          </ac:spMkLst>
        </pc:spChg>
        <pc:spChg chg="mod">
          <ac:chgData name="Marius Ulfers" userId="764765c98cfee416" providerId="LiveId" clId="{8F590CA0-15A1-430A-9018-2E35E5A31827}" dt="2023-09-14T08:20:39.284" v="2404"/>
          <ac:spMkLst>
            <pc:docMk/>
            <pc:sldMk cId="725369031" sldId="270"/>
            <ac:spMk id="27" creationId="{65F6BCD4-B4EB-CDAF-6267-1F32AE8DA5A5}"/>
          </ac:spMkLst>
        </pc:spChg>
        <pc:spChg chg="mod">
          <ac:chgData name="Marius Ulfers" userId="764765c98cfee416" providerId="LiveId" clId="{8F590CA0-15A1-430A-9018-2E35E5A31827}" dt="2023-09-14T08:20:39.284" v="2404"/>
          <ac:spMkLst>
            <pc:docMk/>
            <pc:sldMk cId="725369031" sldId="270"/>
            <ac:spMk id="28" creationId="{09002840-FA80-B60C-C064-F76743BCACD3}"/>
          </ac:spMkLst>
        </pc:spChg>
        <pc:spChg chg="mod">
          <ac:chgData name="Marius Ulfers" userId="764765c98cfee416" providerId="LiveId" clId="{8F590CA0-15A1-430A-9018-2E35E5A31827}" dt="2023-09-14T08:20:39.284" v="2404"/>
          <ac:spMkLst>
            <pc:docMk/>
            <pc:sldMk cId="725369031" sldId="270"/>
            <ac:spMk id="29" creationId="{7ABBA9C0-240F-5667-E346-B58B006D2A6D}"/>
          </ac:spMkLst>
        </pc:spChg>
        <pc:spChg chg="mod">
          <ac:chgData name="Marius Ulfers" userId="764765c98cfee416" providerId="LiveId" clId="{8F590CA0-15A1-430A-9018-2E35E5A31827}" dt="2023-09-14T08:20:39.284" v="2404"/>
          <ac:spMkLst>
            <pc:docMk/>
            <pc:sldMk cId="725369031" sldId="270"/>
            <ac:spMk id="30" creationId="{349B8F39-ADC7-E585-7FD0-D8BAF15C246C}"/>
          </ac:spMkLst>
        </pc:spChg>
        <pc:spChg chg="mod">
          <ac:chgData name="Marius Ulfers" userId="764765c98cfee416" providerId="LiveId" clId="{8F590CA0-15A1-430A-9018-2E35E5A31827}" dt="2023-09-14T08:20:47.996" v="2408"/>
          <ac:spMkLst>
            <pc:docMk/>
            <pc:sldMk cId="725369031" sldId="270"/>
            <ac:spMk id="32" creationId="{F3ACF7BC-7445-A53C-888E-FAB4A62143EE}"/>
          </ac:spMkLst>
        </pc:spChg>
        <pc:spChg chg="mod">
          <ac:chgData name="Marius Ulfers" userId="764765c98cfee416" providerId="LiveId" clId="{8F590CA0-15A1-430A-9018-2E35E5A31827}" dt="2023-09-14T08:20:47.996" v="2408"/>
          <ac:spMkLst>
            <pc:docMk/>
            <pc:sldMk cId="725369031" sldId="270"/>
            <ac:spMk id="33" creationId="{023641FB-EEC7-567A-4766-9C01E3A58E65}"/>
          </ac:spMkLst>
        </pc:spChg>
        <pc:spChg chg="mod">
          <ac:chgData name="Marius Ulfers" userId="764765c98cfee416" providerId="LiveId" clId="{8F590CA0-15A1-430A-9018-2E35E5A31827}" dt="2023-09-14T08:20:47.996" v="2408"/>
          <ac:spMkLst>
            <pc:docMk/>
            <pc:sldMk cId="725369031" sldId="270"/>
            <ac:spMk id="35" creationId="{CBE6C89E-BEC9-15C2-98A8-83FAEA5488D3}"/>
          </ac:spMkLst>
        </pc:spChg>
        <pc:spChg chg="mod">
          <ac:chgData name="Marius Ulfers" userId="764765c98cfee416" providerId="LiveId" clId="{8F590CA0-15A1-430A-9018-2E35E5A31827}" dt="2023-09-14T08:20:47.996" v="2408"/>
          <ac:spMkLst>
            <pc:docMk/>
            <pc:sldMk cId="725369031" sldId="270"/>
            <ac:spMk id="36" creationId="{B62C93EF-9977-F08E-2E49-90A6BA0CD78D}"/>
          </ac:spMkLst>
        </pc:spChg>
        <pc:spChg chg="mod">
          <ac:chgData name="Marius Ulfers" userId="764765c98cfee416" providerId="LiveId" clId="{8F590CA0-15A1-430A-9018-2E35E5A31827}" dt="2023-09-14T08:20:47.996" v="2408"/>
          <ac:spMkLst>
            <pc:docMk/>
            <pc:sldMk cId="725369031" sldId="270"/>
            <ac:spMk id="37" creationId="{D472947D-1EC5-9394-69FA-9D8A46D202AB}"/>
          </ac:spMkLst>
        </pc:spChg>
        <pc:spChg chg="mod">
          <ac:chgData name="Marius Ulfers" userId="764765c98cfee416" providerId="LiveId" clId="{8F590CA0-15A1-430A-9018-2E35E5A31827}" dt="2023-09-14T08:20:47.996" v="2408"/>
          <ac:spMkLst>
            <pc:docMk/>
            <pc:sldMk cId="725369031" sldId="270"/>
            <ac:spMk id="38" creationId="{D8B6749B-94F7-2953-991E-8C22C312DB82}"/>
          </ac:spMkLst>
        </pc:spChg>
        <pc:spChg chg="add mod ord">
          <ac:chgData name="Marius Ulfers" userId="764765c98cfee416" providerId="LiveId" clId="{8F590CA0-15A1-430A-9018-2E35E5A31827}" dt="2023-09-14T18:17:56.774" v="3983" actId="962"/>
          <ac:spMkLst>
            <pc:docMk/>
            <pc:sldMk cId="725369031" sldId="270"/>
            <ac:spMk id="39" creationId="{913F4B8A-3834-B1E8-FD77-07B7A45D1E1A}"/>
          </ac:spMkLst>
        </pc:spChg>
        <pc:spChg chg="add mod">
          <ac:chgData name="Marius Ulfers" userId="764765c98cfee416" providerId="LiveId" clId="{8F590CA0-15A1-430A-9018-2E35E5A31827}" dt="2023-09-14T08:23:50.903" v="2435" actId="164"/>
          <ac:spMkLst>
            <pc:docMk/>
            <pc:sldMk cId="725369031" sldId="270"/>
            <ac:spMk id="41" creationId="{26139D4D-56DE-94E4-EBC1-CD6DF4D856E5}"/>
          </ac:spMkLst>
        </pc:spChg>
        <pc:spChg chg="add mod">
          <ac:chgData name="Marius Ulfers" userId="764765c98cfee416" providerId="LiveId" clId="{8F590CA0-15A1-430A-9018-2E35E5A31827}" dt="2023-09-14T08:35:33.811" v="2501" actId="2085"/>
          <ac:spMkLst>
            <pc:docMk/>
            <pc:sldMk cId="725369031" sldId="270"/>
            <ac:spMk id="43" creationId="{9ADDCFE0-9CB4-C9CC-54E3-75ED18088697}"/>
          </ac:spMkLst>
        </pc:spChg>
        <pc:spChg chg="add mod">
          <ac:chgData name="Marius Ulfers" userId="764765c98cfee416" providerId="LiveId" clId="{8F590CA0-15A1-430A-9018-2E35E5A31827}" dt="2023-09-14T08:35:43.789" v="2503" actId="207"/>
          <ac:spMkLst>
            <pc:docMk/>
            <pc:sldMk cId="725369031" sldId="270"/>
            <ac:spMk id="50" creationId="{CC49DD6B-67C9-ED12-05FB-2D98A4553779}"/>
          </ac:spMkLst>
        </pc:spChg>
        <pc:spChg chg="add mod">
          <ac:chgData name="Marius Ulfers" userId="764765c98cfee416" providerId="LiveId" clId="{8F590CA0-15A1-430A-9018-2E35E5A31827}" dt="2023-09-14T08:38:59.947" v="2580" actId="1076"/>
          <ac:spMkLst>
            <pc:docMk/>
            <pc:sldMk cId="725369031" sldId="270"/>
            <ac:spMk id="54" creationId="{2D6D2F2B-C551-C7CA-A1A9-E2603E391E4D}"/>
          </ac:spMkLst>
        </pc:spChg>
        <pc:spChg chg="add mod">
          <ac:chgData name="Marius Ulfers" userId="764765c98cfee416" providerId="LiveId" clId="{8F590CA0-15A1-430A-9018-2E35E5A31827}" dt="2023-09-14T08:41:19.375" v="2615" actId="1076"/>
          <ac:spMkLst>
            <pc:docMk/>
            <pc:sldMk cId="725369031" sldId="270"/>
            <ac:spMk id="77" creationId="{D7496B5A-4B05-2338-85B9-A4D6634C13BF}"/>
          </ac:spMkLst>
        </pc:spChg>
        <pc:spChg chg="add mod">
          <ac:chgData name="Marius Ulfers" userId="764765c98cfee416" providerId="LiveId" clId="{8F590CA0-15A1-430A-9018-2E35E5A31827}" dt="2023-09-14T08:41:35.077" v="2625" actId="1076"/>
          <ac:spMkLst>
            <pc:docMk/>
            <pc:sldMk cId="725369031" sldId="270"/>
            <ac:spMk id="78" creationId="{88CF5962-94BE-EC31-32A0-5C5D52AD9AF4}"/>
          </ac:spMkLst>
        </pc:spChg>
        <pc:spChg chg="add mod">
          <ac:chgData name="Marius Ulfers" userId="764765c98cfee416" providerId="LiveId" clId="{8F590CA0-15A1-430A-9018-2E35E5A31827}" dt="2023-09-14T08:42:42.386" v="2705" actId="1076"/>
          <ac:spMkLst>
            <pc:docMk/>
            <pc:sldMk cId="725369031" sldId="270"/>
            <ac:spMk id="82" creationId="{581F94BE-78D6-C255-DA55-829CB80FCA89}"/>
          </ac:spMkLst>
        </pc:spChg>
        <pc:spChg chg="add mod">
          <ac:chgData name="Marius Ulfers" userId="764765c98cfee416" providerId="LiveId" clId="{8F590CA0-15A1-430A-9018-2E35E5A31827}" dt="2023-09-14T08:53:48.337" v="2797" actId="1076"/>
          <ac:spMkLst>
            <pc:docMk/>
            <pc:sldMk cId="725369031" sldId="270"/>
            <ac:spMk id="88" creationId="{4885CB31-1B9B-7E3F-0D45-19328CA6B39F}"/>
          </ac:spMkLst>
        </pc:spChg>
        <pc:spChg chg="add del mod">
          <ac:chgData name="Marius Ulfers" userId="764765c98cfee416" providerId="LiveId" clId="{8F590CA0-15A1-430A-9018-2E35E5A31827}" dt="2023-09-14T08:52:48.448" v="2773" actId="478"/>
          <ac:spMkLst>
            <pc:docMk/>
            <pc:sldMk cId="725369031" sldId="270"/>
            <ac:spMk id="89" creationId="{B2DAB7C5-9406-5E57-21DA-D1F199080F1C}"/>
          </ac:spMkLst>
        </pc:spChg>
        <pc:spChg chg="add del mod">
          <ac:chgData name="Marius Ulfers" userId="764765c98cfee416" providerId="LiveId" clId="{8F590CA0-15A1-430A-9018-2E35E5A31827}" dt="2023-09-14T08:52:46.122" v="2772" actId="478"/>
          <ac:spMkLst>
            <pc:docMk/>
            <pc:sldMk cId="725369031" sldId="270"/>
            <ac:spMk id="90" creationId="{A74A8D53-D8D6-0FFC-B79E-78CE94F1949E}"/>
          </ac:spMkLst>
        </pc:spChg>
        <pc:spChg chg="add del mod">
          <ac:chgData name="Marius Ulfers" userId="764765c98cfee416" providerId="LiveId" clId="{8F590CA0-15A1-430A-9018-2E35E5A31827}" dt="2023-09-14T08:51:02.164" v="2767" actId="478"/>
          <ac:spMkLst>
            <pc:docMk/>
            <pc:sldMk cId="725369031" sldId="270"/>
            <ac:spMk id="91" creationId="{24D5BA8C-0AD1-CA81-012D-39657D2362BC}"/>
          </ac:spMkLst>
        </pc:spChg>
        <pc:grpChg chg="del">
          <ac:chgData name="Marius Ulfers" userId="764765c98cfee416" providerId="LiveId" clId="{8F590CA0-15A1-430A-9018-2E35E5A31827}" dt="2023-09-14T08:06:16.109" v="2399" actId="478"/>
          <ac:grpSpMkLst>
            <pc:docMk/>
            <pc:sldMk cId="725369031" sldId="270"/>
            <ac:grpSpMk id="10" creationId="{F3ED6CD4-59F9-3FE1-6B1A-5DE9706189A4}"/>
          </ac:grpSpMkLst>
        </pc:grpChg>
        <pc:grpChg chg="add del mod">
          <ac:chgData name="Marius Ulfers" userId="764765c98cfee416" providerId="LiveId" clId="{8F590CA0-15A1-430A-9018-2E35E5A31827}" dt="2023-09-14T08:20:47.774" v="2407" actId="478"/>
          <ac:grpSpMkLst>
            <pc:docMk/>
            <pc:sldMk cId="725369031" sldId="270"/>
            <ac:grpSpMk id="13" creationId="{49CAD614-88AA-10EB-CCBA-3287C4EAF81F}"/>
          </ac:grpSpMkLst>
        </pc:grpChg>
        <pc:grpChg chg="mod">
          <ac:chgData name="Marius Ulfers" userId="764765c98cfee416" providerId="LiveId" clId="{8F590CA0-15A1-430A-9018-2E35E5A31827}" dt="2023-09-14T08:20:00.855" v="2402"/>
          <ac:grpSpMkLst>
            <pc:docMk/>
            <pc:sldMk cId="725369031" sldId="270"/>
            <ac:grpSpMk id="15" creationId="{CA12EB45-914B-1597-C20B-EF4B615679FF}"/>
          </ac:grpSpMkLst>
        </pc:grpChg>
        <pc:grpChg chg="mod">
          <ac:chgData name="Marius Ulfers" userId="764765c98cfee416" providerId="LiveId" clId="{8F590CA0-15A1-430A-9018-2E35E5A31827}" dt="2023-09-14T08:20:00.855" v="2402"/>
          <ac:grpSpMkLst>
            <pc:docMk/>
            <pc:sldMk cId="725369031" sldId="270"/>
            <ac:grpSpMk id="16" creationId="{2EAC1F03-FE33-AF11-5859-E6AF0DA06C44}"/>
          </ac:grpSpMkLst>
        </pc:grpChg>
        <pc:grpChg chg="add del mod">
          <ac:chgData name="Marius Ulfers" userId="764765c98cfee416" providerId="LiveId" clId="{8F590CA0-15A1-430A-9018-2E35E5A31827}" dt="2023-09-14T08:20:46.063" v="2406" actId="21"/>
          <ac:grpSpMkLst>
            <pc:docMk/>
            <pc:sldMk cId="725369031" sldId="270"/>
            <ac:grpSpMk id="23" creationId="{9B5445B5-BC55-CF2D-CAB9-C0BEA56B8EC5}"/>
          </ac:grpSpMkLst>
        </pc:grpChg>
        <pc:grpChg chg="mod">
          <ac:chgData name="Marius Ulfers" userId="764765c98cfee416" providerId="LiveId" clId="{8F590CA0-15A1-430A-9018-2E35E5A31827}" dt="2023-09-14T08:20:39.284" v="2404"/>
          <ac:grpSpMkLst>
            <pc:docMk/>
            <pc:sldMk cId="725369031" sldId="270"/>
            <ac:grpSpMk id="26" creationId="{82EB02C5-ED2F-3B3A-BEC7-E8544521FB22}"/>
          </ac:grpSpMkLst>
        </pc:grpChg>
        <pc:grpChg chg="add mod">
          <ac:chgData name="Marius Ulfers" userId="764765c98cfee416" providerId="LiveId" clId="{8F590CA0-15A1-430A-9018-2E35E5A31827}" dt="2023-09-14T08:20:47.996" v="2408"/>
          <ac:grpSpMkLst>
            <pc:docMk/>
            <pc:sldMk cId="725369031" sldId="270"/>
            <ac:grpSpMk id="31" creationId="{51BA662B-CEF8-7EA8-1395-AC79CA1EEC9E}"/>
          </ac:grpSpMkLst>
        </pc:grpChg>
        <pc:grpChg chg="mod">
          <ac:chgData name="Marius Ulfers" userId="764765c98cfee416" providerId="LiveId" clId="{8F590CA0-15A1-430A-9018-2E35E5A31827}" dt="2023-09-14T08:20:47.996" v="2408"/>
          <ac:grpSpMkLst>
            <pc:docMk/>
            <pc:sldMk cId="725369031" sldId="270"/>
            <ac:grpSpMk id="34" creationId="{C59B9D0C-551F-95A2-FE99-F774714AE39C}"/>
          </ac:grpSpMkLst>
        </pc:grpChg>
        <pc:grpChg chg="add mod">
          <ac:chgData name="Marius Ulfers" userId="764765c98cfee416" providerId="LiveId" clId="{8F590CA0-15A1-430A-9018-2E35E5A31827}" dt="2023-09-14T08:25:37.127" v="2452" actId="164"/>
          <ac:grpSpMkLst>
            <pc:docMk/>
            <pc:sldMk cId="725369031" sldId="270"/>
            <ac:grpSpMk id="42" creationId="{48D69C9C-0A36-E84B-55CF-33A4D104DCE5}"/>
          </ac:grpSpMkLst>
        </pc:grpChg>
        <pc:grpChg chg="add mod">
          <ac:chgData name="Marius Ulfers" userId="764765c98cfee416" providerId="LiveId" clId="{8F590CA0-15A1-430A-9018-2E35E5A31827}" dt="2023-09-14T08:38:43.314" v="2575" actId="1076"/>
          <ac:grpSpMkLst>
            <pc:docMk/>
            <pc:sldMk cId="725369031" sldId="270"/>
            <ac:grpSpMk id="44" creationId="{B3F08FA0-A4C6-AF4A-D6B6-A095CC6CD3F4}"/>
          </ac:grpSpMkLst>
        </pc:grpChg>
        <pc:grpChg chg="add del mod">
          <ac:chgData name="Marius Ulfers" userId="764765c98cfee416" providerId="LiveId" clId="{8F590CA0-15A1-430A-9018-2E35E5A31827}" dt="2023-09-14T09:31:57.738" v="3028" actId="165"/>
          <ac:grpSpMkLst>
            <pc:docMk/>
            <pc:sldMk cId="725369031" sldId="270"/>
            <ac:grpSpMk id="47" creationId="{F1DC14FE-5042-D2C9-03AC-E6BFAB4C31A0}"/>
          </ac:grpSpMkLst>
        </pc:grpChg>
        <pc:grpChg chg="add mod">
          <ac:chgData name="Marius Ulfers" userId="764765c98cfee416" providerId="LiveId" clId="{8F590CA0-15A1-430A-9018-2E35E5A31827}" dt="2023-09-14T08:37:59.372" v="2566" actId="1076"/>
          <ac:grpSpMkLst>
            <pc:docMk/>
            <pc:sldMk cId="725369031" sldId="270"/>
            <ac:grpSpMk id="51" creationId="{D3A680F6-DBD2-DF08-3AC7-62803DB62216}"/>
          </ac:grpSpMkLst>
        </pc:grpChg>
        <pc:picChg chg="add del mod">
          <ac:chgData name="Marius Ulfers" userId="764765c98cfee416" providerId="LiveId" clId="{8F590CA0-15A1-430A-9018-2E35E5A31827}" dt="2023-09-14T18:09:06.942" v="3923"/>
          <ac:picMkLst>
            <pc:docMk/>
            <pc:sldMk cId="725369031" sldId="270"/>
            <ac:picMk id="3" creationId="{B43EFA93-C01A-7E93-853D-6861F830D11D}"/>
          </ac:picMkLst>
        </pc:picChg>
        <pc:picChg chg="add del mod">
          <ac:chgData name="Marius Ulfers" userId="764765c98cfee416" providerId="LiveId" clId="{8F590CA0-15A1-430A-9018-2E35E5A31827}" dt="2023-09-14T18:19:16.861" v="3993" actId="21"/>
          <ac:picMkLst>
            <pc:docMk/>
            <pc:sldMk cId="725369031" sldId="270"/>
            <ac:picMk id="5" creationId="{0BDB736B-2FAF-BA16-9BA0-4385CAAC18F6}"/>
          </ac:picMkLst>
        </pc:picChg>
        <pc:picChg chg="add del mod">
          <ac:chgData name="Marius Ulfers" userId="764765c98cfee416" providerId="LiveId" clId="{8F590CA0-15A1-430A-9018-2E35E5A31827}" dt="2023-09-14T18:19:22.323" v="3996" actId="21"/>
          <ac:picMkLst>
            <pc:docMk/>
            <pc:sldMk cId="725369031" sldId="270"/>
            <ac:picMk id="7" creationId="{667496A4-EB66-D751-2CDE-16AAD4E9F47A}"/>
          </ac:picMkLst>
        </pc:picChg>
        <pc:picChg chg="add mod">
          <ac:chgData name="Marius Ulfers" userId="764765c98cfee416" providerId="LiveId" clId="{8F590CA0-15A1-430A-9018-2E35E5A31827}" dt="2023-09-14T18:19:46.709" v="4000"/>
          <ac:picMkLst>
            <pc:docMk/>
            <pc:sldMk cId="725369031" sldId="270"/>
            <ac:picMk id="9" creationId="{47159317-BECD-D2A5-93F8-12CDADB05A32}"/>
          </ac:picMkLst>
        </pc:picChg>
        <pc:picChg chg="add mod">
          <ac:chgData name="Marius Ulfers" userId="764765c98cfee416" providerId="LiveId" clId="{8F590CA0-15A1-430A-9018-2E35E5A31827}" dt="2023-09-14T18:19:52.436" v="4001"/>
          <ac:picMkLst>
            <pc:docMk/>
            <pc:sldMk cId="725369031" sldId="270"/>
            <ac:picMk id="10" creationId="{BF5B8B1B-3371-EB33-6E56-24B0CC72B368}"/>
          </ac:picMkLst>
        </pc:picChg>
        <pc:picChg chg="del mod topLvl">
          <ac:chgData name="Marius Ulfers" userId="764765c98cfee416" providerId="LiveId" clId="{8F590CA0-15A1-430A-9018-2E35E5A31827}" dt="2023-09-14T18:18:47.746" v="3988" actId="478"/>
          <ac:picMkLst>
            <pc:docMk/>
            <pc:sldMk cId="725369031" sldId="270"/>
            <ac:picMk id="11" creationId="{F1D2C324-45FA-482B-BB35-AF5CCD8F6996}"/>
          </ac:picMkLst>
        </pc:picChg>
        <pc:picChg chg="add del mod topLvl">
          <ac:chgData name="Marius Ulfers" userId="764765c98cfee416" providerId="LiveId" clId="{8F590CA0-15A1-430A-9018-2E35E5A31827}" dt="2023-09-14T18:18:46.133" v="3987" actId="478"/>
          <ac:picMkLst>
            <pc:docMk/>
            <pc:sldMk cId="725369031" sldId="270"/>
            <ac:picMk id="12" creationId="{C2C737E7-1354-F40D-8328-006585ECECBF}"/>
          </ac:picMkLst>
        </pc:picChg>
        <pc:picChg chg="add mod ord">
          <ac:chgData name="Marius Ulfers" userId="764765c98cfee416" providerId="LiveId" clId="{8F590CA0-15A1-430A-9018-2E35E5A31827}" dt="2023-09-14T08:23:50.903" v="2435" actId="164"/>
          <ac:picMkLst>
            <pc:docMk/>
            <pc:sldMk cId="725369031" sldId="270"/>
            <ac:picMk id="40" creationId="{00675004-07C4-617B-A551-EFF25DEDA57A}"/>
          </ac:picMkLst>
        </pc:picChg>
        <pc:picChg chg="add mod">
          <ac:chgData name="Marius Ulfers" userId="764765c98cfee416" providerId="LiveId" clId="{8F590CA0-15A1-430A-9018-2E35E5A31827}" dt="2023-09-14T08:42:35.789" v="2702" actId="1076"/>
          <ac:picMkLst>
            <pc:docMk/>
            <pc:sldMk cId="725369031" sldId="270"/>
            <ac:picMk id="45" creationId="{E16DF3FD-827F-E6A4-77FC-2E5BFA63BFDA}"/>
          </ac:picMkLst>
        </pc:picChg>
        <pc:picChg chg="add del mod">
          <ac:chgData name="Marius Ulfers" userId="764765c98cfee416" providerId="LiveId" clId="{8F590CA0-15A1-430A-9018-2E35E5A31827}" dt="2023-09-14T08:31:40.173" v="2471" actId="478"/>
          <ac:picMkLst>
            <pc:docMk/>
            <pc:sldMk cId="725369031" sldId="270"/>
            <ac:picMk id="46" creationId="{2B6955F2-F2A8-4610-44E6-FD275A53BBEC}"/>
          </ac:picMkLst>
        </pc:picChg>
        <pc:picChg chg="add mod">
          <ac:chgData name="Marius Ulfers" userId="764765c98cfee416" providerId="LiveId" clId="{8F590CA0-15A1-430A-9018-2E35E5A31827}" dt="2023-09-14T08:33:55.822" v="2496" actId="164"/>
          <ac:picMkLst>
            <pc:docMk/>
            <pc:sldMk cId="725369031" sldId="270"/>
            <ac:picMk id="49" creationId="{087EFED4-2412-7DBE-E8A3-EFDCAD2CADA6}"/>
          </ac:picMkLst>
        </pc:picChg>
        <pc:picChg chg="add mod">
          <ac:chgData name="Marius Ulfers" userId="764765c98cfee416" providerId="LiveId" clId="{8F590CA0-15A1-430A-9018-2E35E5A31827}" dt="2023-09-14T08:39:16.204" v="2586" actId="1076"/>
          <ac:picMkLst>
            <pc:docMk/>
            <pc:sldMk cId="725369031" sldId="270"/>
            <ac:picMk id="57" creationId="{981C18BC-1840-7896-7DFB-43F81BA953AB}"/>
          </ac:picMkLst>
        </pc:picChg>
        <pc:cxnChg chg="add mod">
          <ac:chgData name="Marius Ulfers" userId="764765c98cfee416" providerId="LiveId" clId="{8F590CA0-15A1-430A-9018-2E35E5A31827}" dt="2023-09-14T08:45:24.468" v="2720" actId="1582"/>
          <ac:cxnSpMkLst>
            <pc:docMk/>
            <pc:sldMk cId="725369031" sldId="270"/>
            <ac:cxnSpMk id="53" creationId="{B82897D6-D88E-E7BB-0AF3-555396F93747}"/>
          </ac:cxnSpMkLst>
        </pc:cxnChg>
        <pc:cxnChg chg="add mod">
          <ac:chgData name="Marius Ulfers" userId="764765c98cfee416" providerId="LiveId" clId="{8F590CA0-15A1-430A-9018-2E35E5A31827}" dt="2023-09-14T08:40:46.687" v="2603" actId="693"/>
          <ac:cxnSpMkLst>
            <pc:docMk/>
            <pc:sldMk cId="725369031" sldId="270"/>
            <ac:cxnSpMk id="64" creationId="{C682826B-75F7-BA30-3E30-4673154D587F}"/>
          </ac:cxnSpMkLst>
        </pc:cxnChg>
        <pc:cxnChg chg="add mod">
          <ac:chgData name="Marius Ulfers" userId="764765c98cfee416" providerId="LiveId" clId="{8F590CA0-15A1-430A-9018-2E35E5A31827}" dt="2023-09-14T08:40:46.687" v="2603" actId="693"/>
          <ac:cxnSpMkLst>
            <pc:docMk/>
            <pc:sldMk cId="725369031" sldId="270"/>
            <ac:cxnSpMk id="72" creationId="{5BC738EB-7756-DDE1-EC2C-16E7D32F601C}"/>
          </ac:cxnSpMkLst>
        </pc:cxnChg>
        <pc:cxnChg chg="add mod">
          <ac:chgData name="Marius Ulfers" userId="764765c98cfee416" providerId="LiveId" clId="{8F590CA0-15A1-430A-9018-2E35E5A31827}" dt="2023-09-14T08:45:24.468" v="2720" actId="1582"/>
          <ac:cxnSpMkLst>
            <pc:docMk/>
            <pc:sldMk cId="725369031" sldId="270"/>
            <ac:cxnSpMk id="79" creationId="{A13671D7-805C-49D2-F421-95A6636C8161}"/>
          </ac:cxnSpMkLst>
        </pc:cxnChg>
        <pc:cxnChg chg="add mod">
          <ac:chgData name="Marius Ulfers" userId="764765c98cfee416" providerId="LiveId" clId="{8F590CA0-15A1-430A-9018-2E35E5A31827}" dt="2023-09-14T08:53:16.181" v="2774" actId="208"/>
          <ac:cxnSpMkLst>
            <pc:docMk/>
            <pc:sldMk cId="725369031" sldId="270"/>
            <ac:cxnSpMk id="84" creationId="{60AE0C2C-ED78-6A87-8968-5352DD9A1439}"/>
          </ac:cxnSpMkLst>
        </pc:cxnChg>
      </pc:sldChg>
      <pc:sldChg chg="addSp delSp modSp add del mod modTransition setBg modNotesTx">
        <pc:chgData name="Marius Ulfers" userId="764765c98cfee416" providerId="LiveId" clId="{8F590CA0-15A1-430A-9018-2E35E5A31827}" dt="2023-09-14T20:28:25.875" v="4323" actId="962"/>
        <pc:sldMkLst>
          <pc:docMk/>
          <pc:sldMk cId="3267304070" sldId="271"/>
        </pc:sldMkLst>
        <pc:spChg chg="add mod">
          <ac:chgData name="Marius Ulfers" userId="764765c98cfee416" providerId="LiveId" clId="{8F590CA0-15A1-430A-9018-2E35E5A31827}" dt="2023-09-14T20:28:25.875" v="4323" actId="962"/>
          <ac:spMkLst>
            <pc:docMk/>
            <pc:sldMk cId="3267304070" sldId="271"/>
            <ac:spMk id="3" creationId="{7DD4BB2D-8D28-6F54-0F6E-E359F12D6130}"/>
          </ac:spMkLst>
        </pc:spChg>
        <pc:spChg chg="add mod">
          <ac:chgData name="Marius Ulfers" userId="764765c98cfee416" providerId="LiveId" clId="{8F590CA0-15A1-430A-9018-2E35E5A31827}" dt="2023-09-14T19:09:07.141" v="4082" actId="20577"/>
          <ac:spMkLst>
            <pc:docMk/>
            <pc:sldMk cId="3267304070" sldId="271"/>
            <ac:spMk id="6" creationId="{5A42DA33-31AC-42C5-C19B-47C9F42DE2D3}"/>
          </ac:spMkLst>
        </pc:spChg>
        <pc:spChg chg="add mod">
          <ac:chgData name="Marius Ulfers" userId="764765c98cfee416" providerId="LiveId" clId="{8F590CA0-15A1-430A-9018-2E35E5A31827}" dt="2023-09-14T19:08:28.906" v="4079" actId="1076"/>
          <ac:spMkLst>
            <pc:docMk/>
            <pc:sldMk cId="3267304070" sldId="271"/>
            <ac:spMk id="7" creationId="{5151DBE0-A9ED-B34B-0A42-45E4AF224013}"/>
          </ac:spMkLst>
        </pc:spChg>
        <pc:spChg chg="add mod">
          <ac:chgData name="Marius Ulfers" userId="764765c98cfee416" providerId="LiveId" clId="{8F590CA0-15A1-430A-9018-2E35E5A31827}" dt="2023-09-14T19:08:41.939" v="4080" actId="1076"/>
          <ac:spMkLst>
            <pc:docMk/>
            <pc:sldMk cId="3267304070" sldId="271"/>
            <ac:spMk id="9" creationId="{9077C7E1-55EB-20CE-D66C-2AC2457B63D6}"/>
          </ac:spMkLst>
        </pc:spChg>
        <pc:spChg chg="mod">
          <ac:chgData name="Marius Ulfers" userId="764765c98cfee416" providerId="LiveId" clId="{8F590CA0-15A1-430A-9018-2E35E5A31827}" dt="2023-09-14T08:43:55.987" v="2709"/>
          <ac:spMkLst>
            <pc:docMk/>
            <pc:sldMk cId="3267304070" sldId="271"/>
            <ac:spMk id="9" creationId="{F8DB9903-DD2A-1814-34BD-8ED6FAD4CFB1}"/>
          </ac:spMkLst>
        </pc:spChg>
        <pc:spChg chg="add mod">
          <ac:chgData name="Marius Ulfers" userId="764765c98cfee416" providerId="LiveId" clId="{8F590CA0-15A1-430A-9018-2E35E5A31827}" dt="2023-09-14T19:08:22.922" v="4078" actId="1076"/>
          <ac:spMkLst>
            <pc:docMk/>
            <pc:sldMk cId="3267304070" sldId="271"/>
            <ac:spMk id="10" creationId="{A9E3CC40-938B-42DD-59B0-DB9D6672BE74}"/>
          </ac:spMkLst>
        </pc:spChg>
        <pc:spChg chg="mod">
          <ac:chgData name="Marius Ulfers" userId="764765c98cfee416" providerId="LiveId" clId="{8F590CA0-15A1-430A-9018-2E35E5A31827}" dt="2023-09-14T08:43:55.987" v="2709"/>
          <ac:spMkLst>
            <pc:docMk/>
            <pc:sldMk cId="3267304070" sldId="271"/>
            <ac:spMk id="11" creationId="{1504D99B-47AD-EC90-C190-FD1293DA9EFD}"/>
          </ac:spMkLst>
        </pc:spChg>
        <pc:spChg chg="add mod">
          <ac:chgData name="Marius Ulfers" userId="764765c98cfee416" providerId="LiveId" clId="{8F590CA0-15A1-430A-9018-2E35E5A31827}" dt="2023-09-14T19:00:47.264" v="4027" actId="113"/>
          <ac:spMkLst>
            <pc:docMk/>
            <pc:sldMk cId="3267304070" sldId="271"/>
            <ac:spMk id="11" creationId="{A7B991AC-4779-B6BB-F4BE-18F6E1840620}"/>
          </ac:spMkLst>
        </pc:spChg>
        <pc:spChg chg="add mod">
          <ac:chgData name="Marius Ulfers" userId="764765c98cfee416" providerId="LiveId" clId="{8F590CA0-15A1-430A-9018-2E35E5A31827}" dt="2023-09-14T19:03:59.056" v="4056" actId="1582"/>
          <ac:spMkLst>
            <pc:docMk/>
            <pc:sldMk cId="3267304070" sldId="271"/>
            <ac:spMk id="12" creationId="{104490CF-9E35-92DE-F5C7-92B8EF8B6578}"/>
          </ac:spMkLst>
        </pc:spChg>
        <pc:spChg chg="add mod">
          <ac:chgData name="Marius Ulfers" userId="764765c98cfee416" providerId="LiveId" clId="{8F590CA0-15A1-430A-9018-2E35E5A31827}" dt="2023-09-14T19:19:51.463" v="4166" actId="20577"/>
          <ac:spMkLst>
            <pc:docMk/>
            <pc:sldMk cId="3267304070" sldId="271"/>
            <ac:spMk id="13" creationId="{434657BC-69EE-3B77-1E7A-0DFC70BA0C2D}"/>
          </ac:spMkLst>
        </pc:spChg>
        <pc:spChg chg="mod">
          <ac:chgData name="Marius Ulfers" userId="764765c98cfee416" providerId="LiveId" clId="{8F590CA0-15A1-430A-9018-2E35E5A31827}" dt="2023-09-14T08:43:55.987" v="2709"/>
          <ac:spMkLst>
            <pc:docMk/>
            <pc:sldMk cId="3267304070" sldId="271"/>
            <ac:spMk id="13" creationId="{4745FEA6-5DBB-D890-F882-A0C18208BC7F}"/>
          </ac:spMkLst>
        </pc:spChg>
        <pc:spChg chg="mod">
          <ac:chgData name="Marius Ulfers" userId="764765c98cfee416" providerId="LiveId" clId="{8F590CA0-15A1-430A-9018-2E35E5A31827}" dt="2023-09-14T08:43:55.987" v="2709"/>
          <ac:spMkLst>
            <pc:docMk/>
            <pc:sldMk cId="3267304070" sldId="271"/>
            <ac:spMk id="14" creationId="{48DE9CB1-F88F-8B04-6BF2-23E7356111CA}"/>
          </ac:spMkLst>
        </pc:spChg>
        <pc:spChg chg="mod">
          <ac:chgData name="Marius Ulfers" userId="764765c98cfee416" providerId="LiveId" clId="{8F590CA0-15A1-430A-9018-2E35E5A31827}" dt="2023-09-14T08:43:55.987" v="2709"/>
          <ac:spMkLst>
            <pc:docMk/>
            <pc:sldMk cId="3267304070" sldId="271"/>
            <ac:spMk id="15" creationId="{DACCF38F-BCB7-31F1-AC59-AD00BE0E013A}"/>
          </ac:spMkLst>
        </pc:spChg>
        <pc:spChg chg="mod">
          <ac:chgData name="Marius Ulfers" userId="764765c98cfee416" providerId="LiveId" clId="{8F590CA0-15A1-430A-9018-2E35E5A31827}" dt="2023-09-14T08:43:55.987" v="2709"/>
          <ac:spMkLst>
            <pc:docMk/>
            <pc:sldMk cId="3267304070" sldId="271"/>
            <ac:spMk id="16" creationId="{7F43DCEA-E893-2589-0728-49DA56823FB1}"/>
          </ac:spMkLst>
        </pc:spChg>
        <pc:spChg chg="mod">
          <ac:chgData name="Marius Ulfers" userId="764765c98cfee416" providerId="LiveId" clId="{8F590CA0-15A1-430A-9018-2E35E5A31827}" dt="2023-09-14T08:44:09.856" v="2714"/>
          <ac:spMkLst>
            <pc:docMk/>
            <pc:sldMk cId="3267304070" sldId="271"/>
            <ac:spMk id="18" creationId="{AC01366B-0DFD-A840-CA98-9CB4F82384B9}"/>
          </ac:spMkLst>
        </pc:spChg>
        <pc:spChg chg="mod">
          <ac:chgData name="Marius Ulfers" userId="764765c98cfee416" providerId="LiveId" clId="{8F590CA0-15A1-430A-9018-2E35E5A31827}" dt="2023-09-14T08:44:09.856" v="2714"/>
          <ac:spMkLst>
            <pc:docMk/>
            <pc:sldMk cId="3267304070" sldId="271"/>
            <ac:spMk id="19" creationId="{5596D352-E25B-6279-B64D-E4A66385C903}"/>
          </ac:spMkLst>
        </pc:spChg>
        <pc:spChg chg="mod">
          <ac:chgData name="Marius Ulfers" userId="764765c98cfee416" providerId="LiveId" clId="{8F590CA0-15A1-430A-9018-2E35E5A31827}" dt="2023-09-14T08:44:09.856" v="2714"/>
          <ac:spMkLst>
            <pc:docMk/>
            <pc:sldMk cId="3267304070" sldId="271"/>
            <ac:spMk id="21" creationId="{988901F3-7305-B439-4B08-7B9F60E72ADF}"/>
          </ac:spMkLst>
        </pc:spChg>
        <pc:spChg chg="mod">
          <ac:chgData name="Marius Ulfers" userId="764765c98cfee416" providerId="LiveId" clId="{8F590CA0-15A1-430A-9018-2E35E5A31827}" dt="2023-09-14T08:44:09.856" v="2714"/>
          <ac:spMkLst>
            <pc:docMk/>
            <pc:sldMk cId="3267304070" sldId="271"/>
            <ac:spMk id="22" creationId="{0934CD5F-6DDA-2F11-F813-5F0F3774B6E1}"/>
          </ac:spMkLst>
        </pc:spChg>
        <pc:spChg chg="add mod">
          <ac:chgData name="Marius Ulfers" userId="764765c98cfee416" providerId="LiveId" clId="{8F590CA0-15A1-430A-9018-2E35E5A31827}" dt="2023-09-14T19:03:10.534" v="4049" actId="1076"/>
          <ac:spMkLst>
            <pc:docMk/>
            <pc:sldMk cId="3267304070" sldId="271"/>
            <ac:spMk id="23" creationId="{C638E7C5-D264-786D-63DD-888BD24B5F5C}"/>
          </ac:spMkLst>
        </pc:spChg>
        <pc:spChg chg="add mod topLvl">
          <ac:chgData name="Marius Ulfers" userId="764765c98cfee416" providerId="LiveId" clId="{8F590CA0-15A1-430A-9018-2E35E5A31827}" dt="2023-09-14T12:36:57.132" v="3429" actId="962"/>
          <ac:spMkLst>
            <pc:docMk/>
            <pc:sldMk cId="3267304070" sldId="271"/>
            <ac:spMk id="26" creationId="{9A15B287-7EAE-FA05-D29D-2B525998C01D}"/>
          </ac:spMkLst>
        </pc:spChg>
        <pc:spChg chg="add mod topLvl">
          <ac:chgData name="Marius Ulfers" userId="764765c98cfee416" providerId="LiveId" clId="{8F590CA0-15A1-430A-9018-2E35E5A31827}" dt="2023-09-14T19:02:02.220" v="4045" actId="207"/>
          <ac:spMkLst>
            <pc:docMk/>
            <pc:sldMk cId="3267304070" sldId="271"/>
            <ac:spMk id="27" creationId="{A9591D7E-F4A9-AE9E-61B9-41340465F510}"/>
          </ac:spMkLst>
        </pc:spChg>
        <pc:spChg chg="add del mod">
          <ac:chgData name="Marius Ulfers" userId="764765c98cfee416" providerId="LiveId" clId="{8F590CA0-15A1-430A-9018-2E35E5A31827}" dt="2023-09-14T09:21:51.790" v="2889" actId="478"/>
          <ac:spMkLst>
            <pc:docMk/>
            <pc:sldMk cId="3267304070" sldId="271"/>
            <ac:spMk id="28" creationId="{58F836DE-0A2B-6422-DFB0-56C1062A3D03}"/>
          </ac:spMkLst>
        </pc:spChg>
        <pc:spChg chg="add del mod">
          <ac:chgData name="Marius Ulfers" userId="764765c98cfee416" providerId="LiveId" clId="{8F590CA0-15A1-430A-9018-2E35E5A31827}" dt="2023-09-14T09:12:40.675" v="2857" actId="478"/>
          <ac:spMkLst>
            <pc:docMk/>
            <pc:sldMk cId="3267304070" sldId="271"/>
            <ac:spMk id="29" creationId="{8B381290-CBA0-B620-24FA-D3B797440A7E}"/>
          </ac:spMkLst>
        </pc:spChg>
        <pc:spChg chg="add del mod">
          <ac:chgData name="Marius Ulfers" userId="764765c98cfee416" providerId="LiveId" clId="{8F590CA0-15A1-430A-9018-2E35E5A31827}" dt="2023-09-14T09:16:32.499" v="2883" actId="478"/>
          <ac:spMkLst>
            <pc:docMk/>
            <pc:sldMk cId="3267304070" sldId="271"/>
            <ac:spMk id="32" creationId="{7039C6E9-A854-EFE2-7551-ABD868F9D094}"/>
          </ac:spMkLst>
        </pc:spChg>
        <pc:spChg chg="mod topLvl">
          <ac:chgData name="Marius Ulfers" userId="764765c98cfee416" providerId="LiveId" clId="{8F590CA0-15A1-430A-9018-2E35E5A31827}" dt="2023-09-14T12:37:28.015" v="3434" actId="962"/>
          <ac:spMkLst>
            <pc:docMk/>
            <pc:sldMk cId="3267304070" sldId="271"/>
            <ac:spMk id="35" creationId="{E9D1FA46-F2AD-7234-7D77-F309967B1CA8}"/>
          </ac:spMkLst>
        </pc:spChg>
        <pc:spChg chg="mod topLvl">
          <ac:chgData name="Marius Ulfers" userId="764765c98cfee416" providerId="LiveId" clId="{8F590CA0-15A1-430A-9018-2E35E5A31827}" dt="2023-09-14T19:02:02.220" v="4045" actId="207"/>
          <ac:spMkLst>
            <pc:docMk/>
            <pc:sldMk cId="3267304070" sldId="271"/>
            <ac:spMk id="36" creationId="{7708CADD-D472-526E-9E29-8EC7D1A45CFB}"/>
          </ac:spMkLst>
        </pc:spChg>
        <pc:spChg chg="mod topLvl">
          <ac:chgData name="Marius Ulfers" userId="764765c98cfee416" providerId="LiveId" clId="{8F590CA0-15A1-430A-9018-2E35E5A31827}" dt="2023-09-14T12:37:49.323" v="3436" actId="962"/>
          <ac:spMkLst>
            <pc:docMk/>
            <pc:sldMk cId="3267304070" sldId="271"/>
            <ac:spMk id="39" creationId="{6314A1F5-B17A-8CFE-C180-D68872BC5702}"/>
          </ac:spMkLst>
        </pc:spChg>
        <pc:spChg chg="mod topLvl">
          <ac:chgData name="Marius Ulfers" userId="764765c98cfee416" providerId="LiveId" clId="{8F590CA0-15A1-430A-9018-2E35E5A31827}" dt="2023-09-14T19:02:02.220" v="4045" actId="207"/>
          <ac:spMkLst>
            <pc:docMk/>
            <pc:sldMk cId="3267304070" sldId="271"/>
            <ac:spMk id="40" creationId="{6FE89CB3-2C88-0586-8F59-A2BED08EC79D}"/>
          </ac:spMkLst>
        </pc:spChg>
        <pc:spChg chg="mod topLvl">
          <ac:chgData name="Marius Ulfers" userId="764765c98cfee416" providerId="LiveId" clId="{8F590CA0-15A1-430A-9018-2E35E5A31827}" dt="2023-09-14T12:38:04.096" v="3438" actId="962"/>
          <ac:spMkLst>
            <pc:docMk/>
            <pc:sldMk cId="3267304070" sldId="271"/>
            <ac:spMk id="43" creationId="{9AE1E562-EF14-5A8D-D0B2-12EA8AAF9A89}"/>
          </ac:spMkLst>
        </pc:spChg>
        <pc:spChg chg="mod topLvl">
          <ac:chgData name="Marius Ulfers" userId="764765c98cfee416" providerId="LiveId" clId="{8F590CA0-15A1-430A-9018-2E35E5A31827}" dt="2023-09-14T19:02:02.220" v="4045" actId="207"/>
          <ac:spMkLst>
            <pc:docMk/>
            <pc:sldMk cId="3267304070" sldId="271"/>
            <ac:spMk id="44" creationId="{E9300592-99E8-7F1D-4B90-6A6F4BA13713}"/>
          </ac:spMkLst>
        </pc:spChg>
        <pc:spChg chg="mod topLvl">
          <ac:chgData name="Marius Ulfers" userId="764765c98cfee416" providerId="LiveId" clId="{8F590CA0-15A1-430A-9018-2E35E5A31827}" dt="2023-09-14T12:38:21.685" v="3440" actId="962"/>
          <ac:spMkLst>
            <pc:docMk/>
            <pc:sldMk cId="3267304070" sldId="271"/>
            <ac:spMk id="47" creationId="{DFFE2F8B-6F1C-23B9-F1EE-FF94171D32BE}"/>
          </ac:spMkLst>
        </pc:spChg>
        <pc:spChg chg="mod topLvl">
          <ac:chgData name="Marius Ulfers" userId="764765c98cfee416" providerId="LiveId" clId="{8F590CA0-15A1-430A-9018-2E35E5A31827}" dt="2023-09-14T19:02:02.220" v="4045" actId="207"/>
          <ac:spMkLst>
            <pc:docMk/>
            <pc:sldMk cId="3267304070" sldId="271"/>
            <ac:spMk id="48" creationId="{EBC3C1DF-EFE7-A26B-8CDF-5F965C86A49A}"/>
          </ac:spMkLst>
        </pc:spChg>
        <pc:grpChg chg="add del mod">
          <ac:chgData name="Marius Ulfers" userId="764765c98cfee416" providerId="LiveId" clId="{8F590CA0-15A1-430A-9018-2E35E5A31827}" dt="2023-09-14T12:36:50.283" v="3428" actId="165"/>
          <ac:grpSpMkLst>
            <pc:docMk/>
            <pc:sldMk cId="3267304070" sldId="271"/>
            <ac:grpSpMk id="3" creationId="{C50B0F14-90AD-4557-872D-5ACBB44B9719}"/>
          </ac:grpSpMkLst>
        </pc:grpChg>
        <pc:grpChg chg="add del mod">
          <ac:chgData name="Marius Ulfers" userId="764765c98cfee416" providerId="LiveId" clId="{8F590CA0-15A1-430A-9018-2E35E5A31827}" dt="2023-09-14T12:37:08.819" v="3430" actId="165"/>
          <ac:grpSpMkLst>
            <pc:docMk/>
            <pc:sldMk cId="3267304070" sldId="271"/>
            <ac:grpSpMk id="4" creationId="{33254DFE-4ACB-7816-962C-D65547DF2AC5}"/>
          </ac:grpSpMkLst>
        </pc:grpChg>
        <pc:grpChg chg="add del mod">
          <ac:chgData name="Marius Ulfers" userId="764765c98cfee416" providerId="LiveId" clId="{8F590CA0-15A1-430A-9018-2E35E5A31827}" dt="2023-09-14T12:37:11.205" v="3431" actId="165"/>
          <ac:grpSpMkLst>
            <pc:docMk/>
            <pc:sldMk cId="3267304070" sldId="271"/>
            <ac:grpSpMk id="5" creationId="{61545007-038C-C4CE-92AE-6B198F9F860D}"/>
          </ac:grpSpMkLst>
        </pc:grpChg>
        <pc:grpChg chg="add del mod">
          <ac:chgData name="Marius Ulfers" userId="764765c98cfee416" providerId="LiveId" clId="{8F590CA0-15A1-430A-9018-2E35E5A31827}" dt="2023-09-14T08:44:09.521" v="2713" actId="478"/>
          <ac:grpSpMkLst>
            <pc:docMk/>
            <pc:sldMk cId="3267304070" sldId="271"/>
            <ac:grpSpMk id="6" creationId="{21B2F569-3F6F-9725-E0BC-59236F6BBDDE}"/>
          </ac:grpSpMkLst>
        </pc:grpChg>
        <pc:grpChg chg="add del mod">
          <ac:chgData name="Marius Ulfers" userId="764765c98cfee416" providerId="LiveId" clId="{8F590CA0-15A1-430A-9018-2E35E5A31827}" dt="2023-09-14T12:37:14.235" v="3432" actId="165"/>
          <ac:grpSpMkLst>
            <pc:docMk/>
            <pc:sldMk cId="3267304070" sldId="271"/>
            <ac:grpSpMk id="6" creationId="{9084218F-C6BA-C6BA-C375-0359389922F3}"/>
          </ac:grpSpMkLst>
        </pc:grpChg>
        <pc:grpChg chg="add del mod">
          <ac:chgData name="Marius Ulfers" userId="764765c98cfee416" providerId="LiveId" clId="{8F590CA0-15A1-430A-9018-2E35E5A31827}" dt="2023-09-14T12:37:16.810" v="3433" actId="165"/>
          <ac:grpSpMkLst>
            <pc:docMk/>
            <pc:sldMk cId="3267304070" sldId="271"/>
            <ac:grpSpMk id="7" creationId="{E9A3DDAB-5EA7-0494-554A-EC7093ADC4EB}"/>
          </ac:grpSpMkLst>
        </pc:grpChg>
        <pc:grpChg chg="del mod">
          <ac:chgData name="Marius Ulfers" userId="764765c98cfee416" providerId="LiveId" clId="{8F590CA0-15A1-430A-9018-2E35E5A31827}" dt="2023-09-14T08:44:08.057" v="2712" actId="21"/>
          <ac:grpSpMkLst>
            <pc:docMk/>
            <pc:sldMk cId="3267304070" sldId="271"/>
            <ac:grpSpMk id="10" creationId="{F3ED6CD4-59F9-3FE1-6B1A-5DE9706189A4}"/>
          </ac:grpSpMkLst>
        </pc:grpChg>
        <pc:grpChg chg="mod">
          <ac:chgData name="Marius Ulfers" userId="764765c98cfee416" providerId="LiveId" clId="{8F590CA0-15A1-430A-9018-2E35E5A31827}" dt="2023-09-14T08:43:55.987" v="2709"/>
          <ac:grpSpMkLst>
            <pc:docMk/>
            <pc:sldMk cId="3267304070" sldId="271"/>
            <ac:grpSpMk id="12" creationId="{20459375-E2C3-36FB-B537-A62F0312CAA8}"/>
          </ac:grpSpMkLst>
        </pc:grpChg>
        <pc:grpChg chg="add mod">
          <ac:chgData name="Marius Ulfers" userId="764765c98cfee416" providerId="LiveId" clId="{8F590CA0-15A1-430A-9018-2E35E5A31827}" dt="2023-09-14T08:44:09.856" v="2714"/>
          <ac:grpSpMkLst>
            <pc:docMk/>
            <pc:sldMk cId="3267304070" sldId="271"/>
            <ac:grpSpMk id="17" creationId="{3288F8C3-E2B7-2E13-AAA1-16A41FEEB88A}"/>
          </ac:grpSpMkLst>
        </pc:grpChg>
        <pc:grpChg chg="mod">
          <ac:chgData name="Marius Ulfers" userId="764765c98cfee416" providerId="LiveId" clId="{8F590CA0-15A1-430A-9018-2E35E5A31827}" dt="2023-09-14T08:44:09.856" v="2714"/>
          <ac:grpSpMkLst>
            <pc:docMk/>
            <pc:sldMk cId="3267304070" sldId="271"/>
            <ac:grpSpMk id="20" creationId="{9BBF5F73-A8E8-1F77-ECB1-4A733AE7ED6D}"/>
          </ac:grpSpMkLst>
        </pc:grpChg>
        <pc:grpChg chg="add del mod topLvl">
          <ac:chgData name="Marius Ulfers" userId="764765c98cfee416" providerId="LiveId" clId="{8F590CA0-15A1-430A-9018-2E35E5A31827}" dt="2023-09-14T09:48:50.836" v="3190" actId="165"/>
          <ac:grpSpMkLst>
            <pc:docMk/>
            <pc:sldMk cId="3267304070" sldId="271"/>
            <ac:grpSpMk id="33" creationId="{E9E6758E-2490-A6AF-F101-9EADEBA02D2F}"/>
          </ac:grpSpMkLst>
        </pc:grpChg>
        <pc:grpChg chg="add del mod topLvl">
          <ac:chgData name="Marius Ulfers" userId="764765c98cfee416" providerId="LiveId" clId="{8F590CA0-15A1-430A-9018-2E35E5A31827}" dt="2023-09-14T12:31:58.987" v="3390" actId="165"/>
          <ac:grpSpMkLst>
            <pc:docMk/>
            <pc:sldMk cId="3267304070" sldId="271"/>
            <ac:grpSpMk id="34" creationId="{B0F1925C-0D50-4429-3FB7-C3C49852E5EC}"/>
          </ac:grpSpMkLst>
        </pc:grpChg>
        <pc:grpChg chg="add del mod topLvl">
          <ac:chgData name="Marius Ulfers" userId="764765c98cfee416" providerId="LiveId" clId="{8F590CA0-15A1-430A-9018-2E35E5A31827}" dt="2023-09-14T12:32:01.659" v="3391" actId="165"/>
          <ac:grpSpMkLst>
            <pc:docMk/>
            <pc:sldMk cId="3267304070" sldId="271"/>
            <ac:grpSpMk id="38" creationId="{12BC2366-D3CE-6246-EE9F-27AA61E4E0BA}"/>
          </ac:grpSpMkLst>
        </pc:grpChg>
        <pc:grpChg chg="add del mod topLvl">
          <ac:chgData name="Marius Ulfers" userId="764765c98cfee416" providerId="LiveId" clId="{8F590CA0-15A1-430A-9018-2E35E5A31827}" dt="2023-09-14T12:32:07.944" v="3392" actId="165"/>
          <ac:grpSpMkLst>
            <pc:docMk/>
            <pc:sldMk cId="3267304070" sldId="271"/>
            <ac:grpSpMk id="42" creationId="{27F39725-5117-833F-C15F-0FE73F710A8A}"/>
          </ac:grpSpMkLst>
        </pc:grpChg>
        <pc:grpChg chg="add del mod topLvl">
          <ac:chgData name="Marius Ulfers" userId="764765c98cfee416" providerId="LiveId" clId="{8F590CA0-15A1-430A-9018-2E35E5A31827}" dt="2023-09-14T12:32:11.203" v="3393" actId="165"/>
          <ac:grpSpMkLst>
            <pc:docMk/>
            <pc:sldMk cId="3267304070" sldId="271"/>
            <ac:grpSpMk id="46" creationId="{9D0F0410-5EEE-1CA5-72EB-52ACF704AE7D}"/>
          </ac:grpSpMkLst>
        </pc:grpChg>
        <pc:grpChg chg="add del mod">
          <ac:chgData name="Marius Ulfers" userId="764765c98cfee416" providerId="LiveId" clId="{8F590CA0-15A1-430A-9018-2E35E5A31827}" dt="2023-09-14T09:47:20.929" v="3182" actId="165"/>
          <ac:grpSpMkLst>
            <pc:docMk/>
            <pc:sldMk cId="3267304070" sldId="271"/>
            <ac:grpSpMk id="66" creationId="{C678DB42-DB55-90F4-DDB8-BD032B670AAA}"/>
          </ac:grpSpMkLst>
        </pc:grpChg>
        <pc:grpChg chg="add del mod">
          <ac:chgData name="Marius Ulfers" userId="764765c98cfee416" providerId="LiveId" clId="{8F590CA0-15A1-430A-9018-2E35E5A31827}" dt="2023-09-14T09:47:24.151" v="3183" actId="165"/>
          <ac:grpSpMkLst>
            <pc:docMk/>
            <pc:sldMk cId="3267304070" sldId="271"/>
            <ac:grpSpMk id="67" creationId="{76C23ACE-205B-5A67-E6EB-7418D531ABE5}"/>
          </ac:grpSpMkLst>
        </pc:grpChg>
        <pc:grpChg chg="add del mod">
          <ac:chgData name="Marius Ulfers" userId="764765c98cfee416" providerId="LiveId" clId="{8F590CA0-15A1-430A-9018-2E35E5A31827}" dt="2023-09-14T09:47:26.756" v="3184" actId="165"/>
          <ac:grpSpMkLst>
            <pc:docMk/>
            <pc:sldMk cId="3267304070" sldId="271"/>
            <ac:grpSpMk id="68" creationId="{856B0EEC-507E-1049-838A-84C9F99167E1}"/>
          </ac:grpSpMkLst>
        </pc:grpChg>
        <pc:grpChg chg="add del mod">
          <ac:chgData name="Marius Ulfers" userId="764765c98cfee416" providerId="LiveId" clId="{8F590CA0-15A1-430A-9018-2E35E5A31827}" dt="2023-09-14T09:47:29.817" v="3185" actId="165"/>
          <ac:grpSpMkLst>
            <pc:docMk/>
            <pc:sldMk cId="3267304070" sldId="271"/>
            <ac:grpSpMk id="69" creationId="{96B6B16A-1CE4-96CD-5EBC-D0451A19C28F}"/>
          </ac:grpSpMkLst>
        </pc:grpChg>
        <pc:grpChg chg="add del mod">
          <ac:chgData name="Marius Ulfers" userId="764765c98cfee416" providerId="LiveId" clId="{8F590CA0-15A1-430A-9018-2E35E5A31827}" dt="2023-09-14T09:47:32.236" v="3186" actId="165"/>
          <ac:grpSpMkLst>
            <pc:docMk/>
            <pc:sldMk cId="3267304070" sldId="271"/>
            <ac:grpSpMk id="70" creationId="{51140C80-E7A6-181B-31ED-6F3C25ED73DA}"/>
          </ac:grpSpMkLst>
        </pc:grpChg>
        <pc:picChg chg="add mod">
          <ac:chgData name="Marius Ulfers" userId="764765c98cfee416" providerId="LiveId" clId="{8F590CA0-15A1-430A-9018-2E35E5A31827}" dt="2023-09-14T18:09:27.843" v="3927"/>
          <ac:picMkLst>
            <pc:docMk/>
            <pc:sldMk cId="3267304070" sldId="271"/>
            <ac:picMk id="4" creationId="{E896DFAF-F11E-038D-B2FA-65378AC38C20}"/>
          </ac:picMkLst>
        </pc:picChg>
        <pc:picChg chg="del">
          <ac:chgData name="Marius Ulfers" userId="764765c98cfee416" providerId="LiveId" clId="{8F590CA0-15A1-430A-9018-2E35E5A31827}" dt="2023-09-14T18:09:27.605" v="3926" actId="478"/>
          <ac:picMkLst>
            <pc:docMk/>
            <pc:sldMk cId="3267304070" sldId="271"/>
            <ac:picMk id="8" creationId="{DD2A16CE-13B5-FC4D-703E-A3406F257620}"/>
          </ac:picMkLst>
        </pc:picChg>
        <pc:picChg chg="add mod topLvl">
          <ac:chgData name="Marius Ulfers" userId="764765c98cfee416" providerId="LiveId" clId="{8F590CA0-15A1-430A-9018-2E35E5A31827}" dt="2023-09-14T12:36:50.283" v="3428" actId="165"/>
          <ac:picMkLst>
            <pc:docMk/>
            <pc:sldMk cId="3267304070" sldId="271"/>
            <ac:picMk id="31" creationId="{F971EC75-29DB-BE85-1C32-466D20798A87}"/>
          </ac:picMkLst>
        </pc:picChg>
        <pc:picChg chg="mod topLvl">
          <ac:chgData name="Marius Ulfers" userId="764765c98cfee416" providerId="LiveId" clId="{8F590CA0-15A1-430A-9018-2E35E5A31827}" dt="2023-09-14T12:37:08.819" v="3430" actId="165"/>
          <ac:picMkLst>
            <pc:docMk/>
            <pc:sldMk cId="3267304070" sldId="271"/>
            <ac:picMk id="37" creationId="{2E8E9310-E669-CB5B-4C4E-6B0477324A6E}"/>
          </ac:picMkLst>
        </pc:picChg>
        <pc:picChg chg="mod topLvl">
          <ac:chgData name="Marius Ulfers" userId="764765c98cfee416" providerId="LiveId" clId="{8F590CA0-15A1-430A-9018-2E35E5A31827}" dt="2023-09-14T12:37:11.205" v="3431" actId="165"/>
          <ac:picMkLst>
            <pc:docMk/>
            <pc:sldMk cId="3267304070" sldId="271"/>
            <ac:picMk id="41" creationId="{AA5C967D-2F60-A628-E4BE-E31FE515941D}"/>
          </ac:picMkLst>
        </pc:picChg>
        <pc:picChg chg="mod topLvl">
          <ac:chgData name="Marius Ulfers" userId="764765c98cfee416" providerId="LiveId" clId="{8F590CA0-15A1-430A-9018-2E35E5A31827}" dt="2023-09-14T12:37:14.235" v="3432" actId="165"/>
          <ac:picMkLst>
            <pc:docMk/>
            <pc:sldMk cId="3267304070" sldId="271"/>
            <ac:picMk id="45" creationId="{3EED2978-AE12-41EA-59E6-A33F21337835}"/>
          </ac:picMkLst>
        </pc:picChg>
        <pc:picChg chg="mod topLvl">
          <ac:chgData name="Marius Ulfers" userId="764765c98cfee416" providerId="LiveId" clId="{8F590CA0-15A1-430A-9018-2E35E5A31827}" dt="2023-09-14T12:37:16.810" v="3433" actId="165"/>
          <ac:picMkLst>
            <pc:docMk/>
            <pc:sldMk cId="3267304070" sldId="271"/>
            <ac:picMk id="49" creationId="{6CDB0EB5-007C-326A-966F-27AC777CAA84}"/>
          </ac:picMkLst>
        </pc:picChg>
        <pc:cxnChg chg="add mod">
          <ac:chgData name="Marius Ulfers" userId="764765c98cfee416" providerId="LiveId" clId="{8F590CA0-15A1-430A-9018-2E35E5A31827}" dt="2023-09-14T12:26:37.727" v="3315"/>
          <ac:cxnSpMkLst>
            <pc:docMk/>
            <pc:sldMk cId="3267304070" sldId="271"/>
            <ac:cxnSpMk id="2" creationId="{4032068E-B44F-9474-A489-7CC62E30BE5F}"/>
          </ac:cxnSpMkLst>
        </pc:cxnChg>
        <pc:cxnChg chg="add del mod">
          <ac:chgData name="Marius Ulfers" userId="764765c98cfee416" providerId="LiveId" clId="{8F590CA0-15A1-430A-9018-2E35E5A31827}" dt="2023-09-14T19:00:38.296" v="4026" actId="478"/>
          <ac:cxnSpMkLst>
            <pc:docMk/>
            <pc:sldMk cId="3267304070" sldId="271"/>
            <ac:cxnSpMk id="5" creationId="{D072CAC3-B911-8F4B-F6B1-30410088D12E}"/>
          </ac:cxnSpMkLst>
        </pc:cxnChg>
        <pc:cxnChg chg="add del mod">
          <ac:chgData name="Marius Ulfers" userId="764765c98cfee416" providerId="LiveId" clId="{8F590CA0-15A1-430A-9018-2E35E5A31827}" dt="2023-09-14T12:26:37.475" v="3314" actId="478"/>
          <ac:cxnSpMkLst>
            <pc:docMk/>
            <pc:sldMk cId="3267304070" sldId="271"/>
            <ac:cxnSpMk id="25" creationId="{D6C12172-4DE5-C19D-9A9D-E2EC17B659C6}"/>
          </ac:cxnSpMkLst>
        </pc:cxnChg>
        <pc:cxnChg chg="add mod topLvl">
          <ac:chgData name="Marius Ulfers" userId="764765c98cfee416" providerId="LiveId" clId="{8F590CA0-15A1-430A-9018-2E35E5A31827}" dt="2023-09-14T09:47:20.929" v="3182" actId="165"/>
          <ac:cxnSpMkLst>
            <pc:docMk/>
            <pc:sldMk cId="3267304070" sldId="271"/>
            <ac:cxnSpMk id="51" creationId="{8B6B55DF-8732-3445-F171-2CF88640F6D9}"/>
          </ac:cxnSpMkLst>
        </pc:cxnChg>
        <pc:cxnChg chg="add mod topLvl">
          <ac:chgData name="Marius Ulfers" userId="764765c98cfee416" providerId="LiveId" clId="{8F590CA0-15A1-430A-9018-2E35E5A31827}" dt="2023-09-14T09:47:24.151" v="3183" actId="165"/>
          <ac:cxnSpMkLst>
            <pc:docMk/>
            <pc:sldMk cId="3267304070" sldId="271"/>
            <ac:cxnSpMk id="52" creationId="{D4A37CD0-9020-8392-DB57-FFCD3FD7CAE5}"/>
          </ac:cxnSpMkLst>
        </pc:cxnChg>
        <pc:cxnChg chg="add mod topLvl">
          <ac:chgData name="Marius Ulfers" userId="764765c98cfee416" providerId="LiveId" clId="{8F590CA0-15A1-430A-9018-2E35E5A31827}" dt="2023-09-14T09:47:26.756" v="3184" actId="165"/>
          <ac:cxnSpMkLst>
            <pc:docMk/>
            <pc:sldMk cId="3267304070" sldId="271"/>
            <ac:cxnSpMk id="55" creationId="{6733AFFC-B91B-3E35-30CC-A1B4BFEAFB73}"/>
          </ac:cxnSpMkLst>
        </pc:cxnChg>
        <pc:cxnChg chg="add mod topLvl">
          <ac:chgData name="Marius Ulfers" userId="764765c98cfee416" providerId="LiveId" clId="{8F590CA0-15A1-430A-9018-2E35E5A31827}" dt="2023-09-14T09:47:29.817" v="3185" actId="165"/>
          <ac:cxnSpMkLst>
            <pc:docMk/>
            <pc:sldMk cId="3267304070" sldId="271"/>
            <ac:cxnSpMk id="58" creationId="{BC6EBD66-2705-A483-3AD1-C372D69A3C92}"/>
          </ac:cxnSpMkLst>
        </pc:cxnChg>
        <pc:cxnChg chg="add mod topLvl">
          <ac:chgData name="Marius Ulfers" userId="764765c98cfee416" providerId="LiveId" clId="{8F590CA0-15A1-430A-9018-2E35E5A31827}" dt="2023-09-14T09:47:32.236" v="3186" actId="165"/>
          <ac:cxnSpMkLst>
            <pc:docMk/>
            <pc:sldMk cId="3267304070" sldId="271"/>
            <ac:cxnSpMk id="61" creationId="{80EA570A-0E70-765F-9F27-DFCC590A95D8}"/>
          </ac:cxnSpMkLst>
        </pc:cxnChg>
      </pc:sldChg>
      <pc:sldChg chg="addSp delSp modSp add del mod modTransition setBg">
        <pc:chgData name="Marius Ulfers" userId="764765c98cfee416" providerId="LiveId" clId="{8F590CA0-15A1-430A-9018-2E35E5A31827}" dt="2023-09-14T19:16:01.565" v="4133" actId="47"/>
        <pc:sldMkLst>
          <pc:docMk/>
          <pc:sldMk cId="1176347982" sldId="272"/>
        </pc:sldMkLst>
        <pc:spChg chg="add mod topLvl">
          <ac:chgData name="Marius Ulfers" userId="764765c98cfee416" providerId="LiveId" clId="{8F590CA0-15A1-430A-9018-2E35E5A31827}" dt="2023-09-14T12:36:43.832" v="3427" actId="962"/>
          <ac:spMkLst>
            <pc:docMk/>
            <pc:sldMk cId="1176347982" sldId="272"/>
            <ac:spMk id="2" creationId="{809DDC7D-CC85-C92B-DCB9-353C9F435C93}"/>
          </ac:spMkLst>
        </pc:spChg>
        <pc:spChg chg="add mod">
          <ac:chgData name="Marius Ulfers" userId="764765c98cfee416" providerId="LiveId" clId="{8F590CA0-15A1-430A-9018-2E35E5A31827}" dt="2023-09-14T18:09:32.819" v="3929"/>
          <ac:spMkLst>
            <pc:docMk/>
            <pc:sldMk cId="1176347982" sldId="272"/>
            <ac:spMk id="3" creationId="{927AEC89-E66D-767A-FADF-6B0622AEB236}"/>
          </ac:spMkLst>
        </pc:spChg>
        <pc:spChg chg="add del mod">
          <ac:chgData name="Marius Ulfers" userId="764765c98cfee416" providerId="LiveId" clId="{8F590CA0-15A1-430A-9018-2E35E5A31827}" dt="2023-09-14T09:40:31.077" v="3130"/>
          <ac:spMkLst>
            <pc:docMk/>
            <pc:sldMk cId="1176347982" sldId="272"/>
            <ac:spMk id="4" creationId="{D61019BC-AB1A-AF38-ED3C-08CFFF7095C6}"/>
          </ac:spMkLst>
        </pc:spChg>
        <pc:spChg chg="mod topLvl">
          <ac:chgData name="Marius Ulfers" userId="764765c98cfee416" providerId="LiveId" clId="{8F590CA0-15A1-430A-9018-2E35E5A31827}" dt="2023-09-14T12:37:35.006" v="3435" actId="962"/>
          <ac:spMkLst>
            <pc:docMk/>
            <pc:sldMk cId="1176347982" sldId="272"/>
            <ac:spMk id="6" creationId="{20FC3974-C40B-A589-1B25-0E7996085643}"/>
          </ac:spMkLst>
        </pc:spChg>
        <pc:spChg chg="del mod topLvl">
          <ac:chgData name="Marius Ulfers" userId="764765c98cfee416" providerId="LiveId" clId="{8F590CA0-15A1-430A-9018-2E35E5A31827}" dt="2023-09-14T09:40:38.739" v="3133" actId="478"/>
          <ac:spMkLst>
            <pc:docMk/>
            <pc:sldMk cId="1176347982" sldId="272"/>
            <ac:spMk id="7" creationId="{C63A99F8-6C56-0C49-D596-2DA350DF580D}"/>
          </ac:spMkLst>
        </pc:spChg>
        <pc:spChg chg="add mod topLvl">
          <ac:chgData name="Marius Ulfers" userId="764765c98cfee416" providerId="LiveId" clId="{8F590CA0-15A1-430A-9018-2E35E5A31827}" dt="2023-09-14T12:37:55.841" v="3437" actId="962"/>
          <ac:spMkLst>
            <pc:docMk/>
            <pc:sldMk cId="1176347982" sldId="272"/>
            <ac:spMk id="9" creationId="{FA4AE0D5-761F-8600-C57B-CDDDFC2A3338}"/>
          </ac:spMkLst>
        </pc:spChg>
        <pc:spChg chg="add del mod">
          <ac:chgData name="Marius Ulfers" userId="764765c98cfee416" providerId="LiveId" clId="{8F590CA0-15A1-430A-9018-2E35E5A31827}" dt="2023-09-14T09:44:46.286" v="3157" actId="478"/>
          <ac:spMkLst>
            <pc:docMk/>
            <pc:sldMk cId="1176347982" sldId="272"/>
            <ac:spMk id="12" creationId="{BFA378C8-D8DC-0CF3-84C3-BB27386B56D6}"/>
          </ac:spMkLst>
        </pc:spChg>
        <pc:spChg chg="mod topLvl">
          <ac:chgData name="Marius Ulfers" userId="764765c98cfee416" providerId="LiveId" clId="{8F590CA0-15A1-430A-9018-2E35E5A31827}" dt="2023-09-14T12:38:27.998" v="3441" actId="962"/>
          <ac:spMkLst>
            <pc:docMk/>
            <pc:sldMk cId="1176347982" sldId="272"/>
            <ac:spMk id="14" creationId="{6DF70E77-2F42-F387-5BE0-3E9D0B07AA09}"/>
          </ac:spMkLst>
        </pc:spChg>
        <pc:spChg chg="del mod topLvl">
          <ac:chgData name="Marius Ulfers" userId="764765c98cfee416" providerId="LiveId" clId="{8F590CA0-15A1-430A-9018-2E35E5A31827}" dt="2023-09-14T09:44:52.916" v="3160" actId="478"/>
          <ac:spMkLst>
            <pc:docMk/>
            <pc:sldMk cId="1176347982" sldId="272"/>
            <ac:spMk id="15" creationId="{1DF8B2EE-D190-7F40-5D81-032D52D1CA55}"/>
          </ac:spMkLst>
        </pc:spChg>
        <pc:spChg chg="add mod topLvl">
          <ac:chgData name="Marius Ulfers" userId="764765c98cfee416" providerId="LiveId" clId="{8F590CA0-15A1-430A-9018-2E35E5A31827}" dt="2023-09-14T12:38:11.063" v="3439" actId="962"/>
          <ac:spMkLst>
            <pc:docMk/>
            <pc:sldMk cId="1176347982" sldId="272"/>
            <ac:spMk id="16" creationId="{8B46C2C6-B16D-D426-6DB2-3B99C46F4681}"/>
          </ac:spMkLst>
        </pc:spChg>
        <pc:spChg chg="mod">
          <ac:chgData name="Marius Ulfers" userId="764765c98cfee416" providerId="LiveId" clId="{8F590CA0-15A1-430A-9018-2E35E5A31827}" dt="2023-09-14T12:23:22.576" v="3267" actId="1076"/>
          <ac:spMkLst>
            <pc:docMk/>
            <pc:sldMk cId="1176347982" sldId="272"/>
            <ac:spMk id="23" creationId="{C638E7C5-D264-786D-63DD-888BD24B5F5C}"/>
          </ac:spMkLst>
        </pc:spChg>
        <pc:spChg chg="del mod topLvl">
          <ac:chgData name="Marius Ulfers" userId="764765c98cfee416" providerId="LiveId" clId="{8F590CA0-15A1-430A-9018-2E35E5A31827}" dt="2023-09-14T09:34:35.910" v="3046" actId="478"/>
          <ac:spMkLst>
            <pc:docMk/>
            <pc:sldMk cId="1176347982" sldId="272"/>
            <ac:spMk id="26" creationId="{9A15B287-7EAE-FA05-D29D-2B525998C01D}"/>
          </ac:spMkLst>
        </pc:spChg>
        <pc:spChg chg="mod ord topLvl">
          <ac:chgData name="Marius Ulfers" userId="764765c98cfee416" providerId="LiveId" clId="{8F590CA0-15A1-430A-9018-2E35E5A31827}" dt="2023-09-14T12:25:53.970" v="3304" actId="1076"/>
          <ac:spMkLst>
            <pc:docMk/>
            <pc:sldMk cId="1176347982" sldId="272"/>
            <ac:spMk id="27" creationId="{A9591D7E-F4A9-AE9E-61B9-41340465F510}"/>
          </ac:spMkLst>
        </pc:spChg>
        <pc:spChg chg="add mod">
          <ac:chgData name="Marius Ulfers" userId="764765c98cfee416" providerId="LiveId" clId="{8F590CA0-15A1-430A-9018-2E35E5A31827}" dt="2023-09-14T12:23:18.903" v="3265" actId="571"/>
          <ac:spMkLst>
            <pc:docMk/>
            <pc:sldMk cId="1176347982" sldId="272"/>
            <ac:spMk id="30" creationId="{CE39C4C6-2815-AAB8-E6C4-B98A2A1CDE3B}"/>
          </ac:spMkLst>
        </pc:spChg>
        <pc:spChg chg="del mod topLvl">
          <ac:chgData name="Marius Ulfers" userId="764765c98cfee416" providerId="LiveId" clId="{8F590CA0-15A1-430A-9018-2E35E5A31827}" dt="2023-09-14T09:35:10.575" v="3054" actId="478"/>
          <ac:spMkLst>
            <pc:docMk/>
            <pc:sldMk cId="1176347982" sldId="272"/>
            <ac:spMk id="35" creationId="{E9D1FA46-F2AD-7234-7D77-F309967B1CA8}"/>
          </ac:spMkLst>
        </pc:spChg>
        <pc:spChg chg="mod ord topLvl">
          <ac:chgData name="Marius Ulfers" userId="764765c98cfee416" providerId="LiveId" clId="{8F590CA0-15A1-430A-9018-2E35E5A31827}" dt="2023-09-14T12:32:28.147" v="3394" actId="165"/>
          <ac:spMkLst>
            <pc:docMk/>
            <pc:sldMk cId="1176347982" sldId="272"/>
            <ac:spMk id="36" creationId="{7708CADD-D472-526E-9E29-8EC7D1A45CFB}"/>
          </ac:spMkLst>
        </pc:spChg>
        <pc:spChg chg="del mod topLvl">
          <ac:chgData name="Marius Ulfers" userId="764765c98cfee416" providerId="LiveId" clId="{8F590CA0-15A1-430A-9018-2E35E5A31827}" dt="2023-09-14T09:35:32.364" v="3062" actId="478"/>
          <ac:spMkLst>
            <pc:docMk/>
            <pc:sldMk cId="1176347982" sldId="272"/>
            <ac:spMk id="39" creationId="{6314A1F5-B17A-8CFE-C180-D68872BC5702}"/>
          </ac:spMkLst>
        </pc:spChg>
        <pc:spChg chg="mod ord topLvl">
          <ac:chgData name="Marius Ulfers" userId="764765c98cfee416" providerId="LiveId" clId="{8F590CA0-15A1-430A-9018-2E35E5A31827}" dt="2023-09-14T12:32:31.244" v="3395" actId="165"/>
          <ac:spMkLst>
            <pc:docMk/>
            <pc:sldMk cId="1176347982" sldId="272"/>
            <ac:spMk id="40" creationId="{6FE89CB3-2C88-0586-8F59-A2BED08EC79D}"/>
          </ac:spMkLst>
        </pc:spChg>
        <pc:spChg chg="add mod">
          <ac:chgData name="Marius Ulfers" userId="764765c98cfee416" providerId="LiveId" clId="{8F590CA0-15A1-430A-9018-2E35E5A31827}" dt="2023-09-14T12:27:51.155" v="3351" actId="1076"/>
          <ac:spMkLst>
            <pc:docMk/>
            <pc:sldMk cId="1176347982" sldId="272"/>
            <ac:spMk id="41" creationId="{B243C8D7-8C38-EF23-B271-4CC5D8EB34AB}"/>
          </ac:spMkLst>
        </pc:spChg>
        <pc:spChg chg="del mod topLvl">
          <ac:chgData name="Marius Ulfers" userId="764765c98cfee416" providerId="LiveId" clId="{8F590CA0-15A1-430A-9018-2E35E5A31827}" dt="2023-09-14T09:35:43.309" v="3067" actId="478"/>
          <ac:spMkLst>
            <pc:docMk/>
            <pc:sldMk cId="1176347982" sldId="272"/>
            <ac:spMk id="43" creationId="{9AE1E562-EF14-5A8D-D0B2-12EA8AAF9A89}"/>
          </ac:spMkLst>
        </pc:spChg>
        <pc:spChg chg="mod ord topLvl">
          <ac:chgData name="Marius Ulfers" userId="764765c98cfee416" providerId="LiveId" clId="{8F590CA0-15A1-430A-9018-2E35E5A31827}" dt="2023-09-14T12:32:35.191" v="3396" actId="165"/>
          <ac:spMkLst>
            <pc:docMk/>
            <pc:sldMk cId="1176347982" sldId="272"/>
            <ac:spMk id="44" creationId="{E9300592-99E8-7F1D-4B90-6A6F4BA13713}"/>
          </ac:spMkLst>
        </pc:spChg>
        <pc:spChg chg="del mod topLvl">
          <ac:chgData name="Marius Ulfers" userId="764765c98cfee416" providerId="LiveId" clId="{8F590CA0-15A1-430A-9018-2E35E5A31827}" dt="2023-09-14T09:36:07.588" v="3076" actId="478"/>
          <ac:spMkLst>
            <pc:docMk/>
            <pc:sldMk cId="1176347982" sldId="272"/>
            <ac:spMk id="47" creationId="{DFFE2F8B-6F1C-23B9-F1EE-FF94171D32BE}"/>
          </ac:spMkLst>
        </pc:spChg>
        <pc:spChg chg="mod ord topLvl">
          <ac:chgData name="Marius Ulfers" userId="764765c98cfee416" providerId="LiveId" clId="{8F590CA0-15A1-430A-9018-2E35E5A31827}" dt="2023-09-14T12:33:33.075" v="3407"/>
          <ac:spMkLst>
            <pc:docMk/>
            <pc:sldMk cId="1176347982" sldId="272"/>
            <ac:spMk id="48" creationId="{EBC3C1DF-EFE7-A26B-8CDF-5F965C86A49A}"/>
          </ac:spMkLst>
        </pc:spChg>
        <pc:spChg chg="add mod">
          <ac:chgData name="Marius Ulfers" userId="764765c98cfee416" providerId="LiveId" clId="{8F590CA0-15A1-430A-9018-2E35E5A31827}" dt="2023-09-14T12:28:05.072" v="3354" actId="20577"/>
          <ac:spMkLst>
            <pc:docMk/>
            <pc:sldMk cId="1176347982" sldId="272"/>
            <ac:spMk id="52" creationId="{5B5F0307-855E-1F83-E5E9-8217FADC9D12}"/>
          </ac:spMkLst>
        </pc:spChg>
        <pc:spChg chg="add mod">
          <ac:chgData name="Marius Ulfers" userId="764765c98cfee416" providerId="LiveId" clId="{8F590CA0-15A1-430A-9018-2E35E5A31827}" dt="2023-09-14T12:28:12.887" v="3357" actId="1076"/>
          <ac:spMkLst>
            <pc:docMk/>
            <pc:sldMk cId="1176347982" sldId="272"/>
            <ac:spMk id="53" creationId="{EADAA2BD-8101-3429-77CE-EB2D1F96F37E}"/>
          </ac:spMkLst>
        </pc:spChg>
        <pc:spChg chg="add mod">
          <ac:chgData name="Marius Ulfers" userId="764765c98cfee416" providerId="LiveId" clId="{8F590CA0-15A1-430A-9018-2E35E5A31827}" dt="2023-09-14T12:34:08.428" v="3410" actId="1076"/>
          <ac:spMkLst>
            <pc:docMk/>
            <pc:sldMk cId="1176347982" sldId="272"/>
            <ac:spMk id="54" creationId="{82B75AA1-8E0D-42A0-1D24-F89DA8C36BB3}"/>
          </ac:spMkLst>
        </pc:spChg>
        <pc:spChg chg="add mod">
          <ac:chgData name="Marius Ulfers" userId="764765c98cfee416" providerId="LiveId" clId="{8F590CA0-15A1-430A-9018-2E35E5A31827}" dt="2023-09-14T12:28:55.216" v="3369" actId="1076"/>
          <ac:spMkLst>
            <pc:docMk/>
            <pc:sldMk cId="1176347982" sldId="272"/>
            <ac:spMk id="55" creationId="{4593DAE4-2AF4-B4A4-D361-F8070D4A4D35}"/>
          </ac:spMkLst>
        </pc:spChg>
        <pc:spChg chg="add mod">
          <ac:chgData name="Marius Ulfers" userId="764765c98cfee416" providerId="LiveId" clId="{8F590CA0-15A1-430A-9018-2E35E5A31827}" dt="2023-09-14T12:31:01.489" v="3382" actId="208"/>
          <ac:spMkLst>
            <pc:docMk/>
            <pc:sldMk cId="1176347982" sldId="272"/>
            <ac:spMk id="56" creationId="{700377D7-BB11-D010-D130-66B6F937B207}"/>
          </ac:spMkLst>
        </pc:spChg>
        <pc:spChg chg="add mod">
          <ac:chgData name="Marius Ulfers" userId="764765c98cfee416" providerId="LiveId" clId="{8F590CA0-15A1-430A-9018-2E35E5A31827}" dt="2023-09-14T19:03:27.823" v="4052" actId="1076"/>
          <ac:spMkLst>
            <pc:docMk/>
            <pc:sldMk cId="1176347982" sldId="272"/>
            <ac:spMk id="57" creationId="{1528BA1E-8F58-1AF5-3C52-CE1801572DB5}"/>
          </ac:spMkLst>
        </pc:spChg>
        <pc:grpChg chg="add del mod">
          <ac:chgData name="Marius Ulfers" userId="764765c98cfee416" providerId="LiveId" clId="{8F590CA0-15A1-430A-9018-2E35E5A31827}" dt="2023-09-14T12:32:35.191" v="3396" actId="165"/>
          <ac:grpSpMkLst>
            <pc:docMk/>
            <pc:sldMk cId="1176347982" sldId="272"/>
            <ac:grpSpMk id="3" creationId="{7D020B8A-A168-ED45-15A4-A8EDA33773D2}"/>
          </ac:grpSpMkLst>
        </pc:grpChg>
        <pc:grpChg chg="add del mod">
          <ac:chgData name="Marius Ulfers" userId="764765c98cfee416" providerId="LiveId" clId="{8F590CA0-15A1-430A-9018-2E35E5A31827}" dt="2023-09-14T09:48:29.546" v="3189" actId="165"/>
          <ac:grpSpMkLst>
            <pc:docMk/>
            <pc:sldMk cId="1176347982" sldId="272"/>
            <ac:grpSpMk id="3" creationId="{B131AACE-44F0-D0D2-54E3-032DF2C41D05}"/>
          </ac:grpSpMkLst>
        </pc:grpChg>
        <pc:grpChg chg="add del mod">
          <ac:chgData name="Marius Ulfers" userId="764765c98cfee416" providerId="LiveId" clId="{8F590CA0-15A1-430A-9018-2E35E5A31827}" dt="2023-09-14T09:40:38.739" v="3133" actId="478"/>
          <ac:grpSpMkLst>
            <pc:docMk/>
            <pc:sldMk cId="1176347982" sldId="272"/>
            <ac:grpSpMk id="5" creationId="{B9DE337C-FD60-4050-9631-B07720AF72D5}"/>
          </ac:grpSpMkLst>
        </pc:grpChg>
        <pc:grpChg chg="add del mod">
          <ac:chgData name="Marius Ulfers" userId="764765c98cfee416" providerId="LiveId" clId="{8F590CA0-15A1-430A-9018-2E35E5A31827}" dt="2023-09-14T12:32:28.147" v="3394" actId="165"/>
          <ac:grpSpMkLst>
            <pc:docMk/>
            <pc:sldMk cId="1176347982" sldId="272"/>
            <ac:grpSpMk id="10" creationId="{E472C239-FB38-478B-8A9F-429C76043757}"/>
          </ac:grpSpMkLst>
        </pc:grpChg>
        <pc:grpChg chg="add del mod">
          <ac:chgData name="Marius Ulfers" userId="764765c98cfee416" providerId="LiveId" clId="{8F590CA0-15A1-430A-9018-2E35E5A31827}" dt="2023-09-14T12:32:31.244" v="3395" actId="165"/>
          <ac:grpSpMkLst>
            <pc:docMk/>
            <pc:sldMk cId="1176347982" sldId="272"/>
            <ac:grpSpMk id="11" creationId="{0C287EAA-EC1A-02F3-C7F8-AEF2F04635E6}"/>
          </ac:grpSpMkLst>
        </pc:grpChg>
        <pc:grpChg chg="add del mod">
          <ac:chgData name="Marius Ulfers" userId="764765c98cfee416" providerId="LiveId" clId="{8F590CA0-15A1-430A-9018-2E35E5A31827}" dt="2023-09-14T09:44:52.916" v="3160" actId="478"/>
          <ac:grpSpMkLst>
            <pc:docMk/>
            <pc:sldMk cId="1176347982" sldId="272"/>
            <ac:grpSpMk id="13" creationId="{A417A25A-BEDB-5FF0-3EBA-F977344919B5}"/>
          </ac:grpSpMkLst>
        </pc:grpChg>
        <pc:grpChg chg="add del mod">
          <ac:chgData name="Marius Ulfers" userId="764765c98cfee416" providerId="LiveId" clId="{8F590CA0-15A1-430A-9018-2E35E5A31827}" dt="2023-09-14T12:32:38.380" v="3397" actId="165"/>
          <ac:grpSpMkLst>
            <pc:docMk/>
            <pc:sldMk cId="1176347982" sldId="272"/>
            <ac:grpSpMk id="24" creationId="{D4CDF252-9266-CA9F-DFA7-CCC01E8F3746}"/>
          </ac:grpSpMkLst>
        </pc:grpChg>
        <pc:grpChg chg="del mod topLvl">
          <ac:chgData name="Marius Ulfers" userId="764765c98cfee416" providerId="LiveId" clId="{8F590CA0-15A1-430A-9018-2E35E5A31827}" dt="2023-09-14T09:34:34.242" v="3045" actId="165"/>
          <ac:grpSpMkLst>
            <pc:docMk/>
            <pc:sldMk cId="1176347982" sldId="272"/>
            <ac:grpSpMk id="33" creationId="{E9E6758E-2490-A6AF-F101-9EADEBA02D2F}"/>
          </ac:grpSpMkLst>
        </pc:grpChg>
        <pc:grpChg chg="del mod topLvl">
          <ac:chgData name="Marius Ulfers" userId="764765c98cfee416" providerId="LiveId" clId="{8F590CA0-15A1-430A-9018-2E35E5A31827}" dt="2023-09-14T09:35:06.210" v="3052" actId="165"/>
          <ac:grpSpMkLst>
            <pc:docMk/>
            <pc:sldMk cId="1176347982" sldId="272"/>
            <ac:grpSpMk id="34" creationId="{B0F1925C-0D50-4429-3FB7-C3C49852E5EC}"/>
          </ac:grpSpMkLst>
        </pc:grpChg>
        <pc:grpChg chg="del mod topLvl">
          <ac:chgData name="Marius Ulfers" userId="764765c98cfee416" providerId="LiveId" clId="{8F590CA0-15A1-430A-9018-2E35E5A31827}" dt="2023-09-14T09:35:23.155" v="3058" actId="165"/>
          <ac:grpSpMkLst>
            <pc:docMk/>
            <pc:sldMk cId="1176347982" sldId="272"/>
            <ac:grpSpMk id="38" creationId="{12BC2366-D3CE-6246-EE9F-27AA61E4E0BA}"/>
          </ac:grpSpMkLst>
        </pc:grpChg>
        <pc:grpChg chg="del mod topLvl">
          <ac:chgData name="Marius Ulfers" userId="764765c98cfee416" providerId="LiveId" clId="{8F590CA0-15A1-430A-9018-2E35E5A31827}" dt="2023-09-14T09:35:34.937" v="3063" actId="165"/>
          <ac:grpSpMkLst>
            <pc:docMk/>
            <pc:sldMk cId="1176347982" sldId="272"/>
            <ac:grpSpMk id="42" creationId="{27F39725-5117-833F-C15F-0FE73F710A8A}"/>
          </ac:grpSpMkLst>
        </pc:grpChg>
        <pc:grpChg chg="del mod topLvl">
          <ac:chgData name="Marius Ulfers" userId="764765c98cfee416" providerId="LiveId" clId="{8F590CA0-15A1-430A-9018-2E35E5A31827}" dt="2023-09-14T09:35:46.122" v="3068" actId="165"/>
          <ac:grpSpMkLst>
            <pc:docMk/>
            <pc:sldMk cId="1176347982" sldId="272"/>
            <ac:grpSpMk id="46" creationId="{9D0F0410-5EEE-1CA5-72EB-52ACF704AE7D}"/>
          </ac:grpSpMkLst>
        </pc:grpChg>
        <pc:grpChg chg="del">
          <ac:chgData name="Marius Ulfers" userId="764765c98cfee416" providerId="LiveId" clId="{8F590CA0-15A1-430A-9018-2E35E5A31827}" dt="2023-09-14T09:33:44.631" v="3032" actId="165"/>
          <ac:grpSpMkLst>
            <pc:docMk/>
            <pc:sldMk cId="1176347982" sldId="272"/>
            <ac:grpSpMk id="66" creationId="{C678DB42-DB55-90F4-DDB8-BD032B670AAA}"/>
          </ac:grpSpMkLst>
        </pc:grpChg>
        <pc:grpChg chg="del">
          <ac:chgData name="Marius Ulfers" userId="764765c98cfee416" providerId="LiveId" clId="{8F590CA0-15A1-430A-9018-2E35E5A31827}" dt="2023-09-14T09:33:47.428" v="3033" actId="165"/>
          <ac:grpSpMkLst>
            <pc:docMk/>
            <pc:sldMk cId="1176347982" sldId="272"/>
            <ac:grpSpMk id="67" creationId="{76C23ACE-205B-5A67-E6EB-7418D531ABE5}"/>
          </ac:grpSpMkLst>
        </pc:grpChg>
        <pc:grpChg chg="del">
          <ac:chgData name="Marius Ulfers" userId="764765c98cfee416" providerId="LiveId" clId="{8F590CA0-15A1-430A-9018-2E35E5A31827}" dt="2023-09-14T09:33:49.580" v="3034" actId="165"/>
          <ac:grpSpMkLst>
            <pc:docMk/>
            <pc:sldMk cId="1176347982" sldId="272"/>
            <ac:grpSpMk id="68" creationId="{856B0EEC-507E-1049-838A-84C9F99167E1}"/>
          </ac:grpSpMkLst>
        </pc:grpChg>
        <pc:grpChg chg="del">
          <ac:chgData name="Marius Ulfers" userId="764765c98cfee416" providerId="LiveId" clId="{8F590CA0-15A1-430A-9018-2E35E5A31827}" dt="2023-09-14T09:33:52.143" v="3035" actId="165"/>
          <ac:grpSpMkLst>
            <pc:docMk/>
            <pc:sldMk cId="1176347982" sldId="272"/>
            <ac:grpSpMk id="69" creationId="{96B6B16A-1CE4-96CD-5EBC-D0451A19C28F}"/>
          </ac:grpSpMkLst>
        </pc:grpChg>
        <pc:grpChg chg="del">
          <ac:chgData name="Marius Ulfers" userId="764765c98cfee416" providerId="LiveId" clId="{8F590CA0-15A1-430A-9018-2E35E5A31827}" dt="2023-09-14T09:33:54.896" v="3036" actId="165"/>
          <ac:grpSpMkLst>
            <pc:docMk/>
            <pc:sldMk cId="1176347982" sldId="272"/>
            <ac:grpSpMk id="70" creationId="{51140C80-E7A6-181B-31ED-6F3C25ED73DA}"/>
          </ac:grpSpMkLst>
        </pc:grpChg>
        <pc:picChg chg="add mod">
          <ac:chgData name="Marius Ulfers" userId="764765c98cfee416" providerId="LiveId" clId="{8F590CA0-15A1-430A-9018-2E35E5A31827}" dt="2023-09-14T18:09:32.819" v="3929"/>
          <ac:picMkLst>
            <pc:docMk/>
            <pc:sldMk cId="1176347982" sldId="272"/>
            <ac:picMk id="4" creationId="{39D6815F-155C-09A3-1846-3B40641E144E}"/>
          </ac:picMkLst>
        </pc:picChg>
        <pc:picChg chg="del">
          <ac:chgData name="Marius Ulfers" userId="764765c98cfee416" providerId="LiveId" clId="{8F590CA0-15A1-430A-9018-2E35E5A31827}" dt="2023-09-14T18:09:32.582" v="3928" actId="478"/>
          <ac:picMkLst>
            <pc:docMk/>
            <pc:sldMk cId="1176347982" sldId="272"/>
            <ac:picMk id="8" creationId="{DD2A16CE-13B5-FC4D-703E-A3406F257620}"/>
          </ac:picMkLst>
        </pc:picChg>
        <pc:picChg chg="del mod ord topLvl">
          <ac:chgData name="Marius Ulfers" userId="764765c98cfee416" providerId="LiveId" clId="{8F590CA0-15A1-430A-9018-2E35E5A31827}" dt="2023-09-14T09:38:48.976" v="3098" actId="478"/>
          <ac:picMkLst>
            <pc:docMk/>
            <pc:sldMk cId="1176347982" sldId="272"/>
            <ac:picMk id="31" creationId="{F971EC75-29DB-BE85-1C32-466D20798A87}"/>
          </ac:picMkLst>
        </pc:picChg>
        <pc:picChg chg="del mod topLvl">
          <ac:chgData name="Marius Ulfers" userId="764765c98cfee416" providerId="LiveId" clId="{8F590CA0-15A1-430A-9018-2E35E5A31827}" dt="2023-09-14T09:40:20.698" v="3126" actId="478"/>
          <ac:picMkLst>
            <pc:docMk/>
            <pc:sldMk cId="1176347982" sldId="272"/>
            <ac:picMk id="37" creationId="{2E8E9310-E669-CB5B-4C4E-6B0477324A6E}"/>
          </ac:picMkLst>
        </pc:picChg>
        <pc:picChg chg="del mod topLvl">
          <ac:chgData name="Marius Ulfers" userId="764765c98cfee416" providerId="LiveId" clId="{8F590CA0-15A1-430A-9018-2E35E5A31827}" dt="2023-09-14T09:40:21.047" v="3127" actId="478"/>
          <ac:picMkLst>
            <pc:docMk/>
            <pc:sldMk cId="1176347982" sldId="272"/>
            <ac:picMk id="41" creationId="{AA5C967D-2F60-A628-E4BE-E31FE515941D}"/>
          </ac:picMkLst>
        </pc:picChg>
        <pc:picChg chg="del mod topLvl">
          <ac:chgData name="Marius Ulfers" userId="764765c98cfee416" providerId="LiveId" clId="{8F590CA0-15A1-430A-9018-2E35E5A31827}" dt="2023-09-14T09:40:19.346" v="3124" actId="478"/>
          <ac:picMkLst>
            <pc:docMk/>
            <pc:sldMk cId="1176347982" sldId="272"/>
            <ac:picMk id="45" creationId="{3EED2978-AE12-41EA-59E6-A33F21337835}"/>
          </ac:picMkLst>
        </pc:picChg>
        <pc:picChg chg="del mod topLvl">
          <ac:chgData name="Marius Ulfers" userId="764765c98cfee416" providerId="LiveId" clId="{8F590CA0-15A1-430A-9018-2E35E5A31827}" dt="2023-09-14T09:40:19.933" v="3125" actId="478"/>
          <ac:picMkLst>
            <pc:docMk/>
            <pc:sldMk cId="1176347982" sldId="272"/>
            <ac:picMk id="49" creationId="{6CDB0EB5-007C-326A-966F-27AC777CAA84}"/>
          </ac:picMkLst>
        </pc:picChg>
        <pc:cxnChg chg="add del mod">
          <ac:chgData name="Marius Ulfers" userId="764765c98cfee416" providerId="LiveId" clId="{8F590CA0-15A1-430A-9018-2E35E5A31827}" dt="2023-09-14T12:28:53.715" v="3367" actId="478"/>
          <ac:cxnSpMkLst>
            <pc:docMk/>
            <pc:sldMk cId="1176347982" sldId="272"/>
            <ac:cxnSpMk id="5" creationId="{98F93EBB-4554-1EA2-3469-B289C2CB2670}"/>
          </ac:cxnSpMkLst>
        </pc:cxnChg>
        <pc:cxnChg chg="add del mod">
          <ac:chgData name="Marius Ulfers" userId="764765c98cfee416" providerId="LiveId" clId="{8F590CA0-15A1-430A-9018-2E35E5A31827}" dt="2023-09-14T12:28:53.526" v="3366" actId="478"/>
          <ac:cxnSpMkLst>
            <pc:docMk/>
            <pc:sldMk cId="1176347982" sldId="272"/>
            <ac:cxnSpMk id="15" creationId="{F719DBD0-4C53-A4FA-594D-41B6B6E94774}"/>
          </ac:cxnSpMkLst>
        </pc:cxnChg>
        <pc:cxnChg chg="del mod">
          <ac:chgData name="Marius Ulfers" userId="764765c98cfee416" providerId="LiveId" clId="{8F590CA0-15A1-430A-9018-2E35E5A31827}" dt="2023-09-14T12:26:05.622" v="3306" actId="478"/>
          <ac:cxnSpMkLst>
            <pc:docMk/>
            <pc:sldMk cId="1176347982" sldId="272"/>
            <ac:cxnSpMk id="25" creationId="{D6C12172-4DE5-C19D-9A9D-E2EC17B659C6}"/>
          </ac:cxnSpMkLst>
        </pc:cxnChg>
        <pc:cxnChg chg="add del mod">
          <ac:chgData name="Marius Ulfers" userId="764765c98cfee416" providerId="LiveId" clId="{8F590CA0-15A1-430A-9018-2E35E5A31827}" dt="2023-09-14T12:28:53.274" v="3365" actId="478"/>
          <ac:cxnSpMkLst>
            <pc:docMk/>
            <pc:sldMk cId="1176347982" sldId="272"/>
            <ac:cxnSpMk id="29" creationId="{2EABD7EE-E466-EC1E-EA91-34683F52E98D}"/>
          </ac:cxnSpMkLst>
        </pc:cxnChg>
        <pc:cxnChg chg="add mod">
          <ac:chgData name="Marius Ulfers" userId="764765c98cfee416" providerId="LiveId" clId="{8F590CA0-15A1-430A-9018-2E35E5A31827}" dt="2023-09-14T12:23:18.903" v="3265" actId="571"/>
          <ac:cxnSpMkLst>
            <pc:docMk/>
            <pc:sldMk cId="1176347982" sldId="272"/>
            <ac:cxnSpMk id="31" creationId="{165DE9DA-6A2D-34BB-6061-6E234BAEC983}"/>
          </ac:cxnSpMkLst>
        </pc:cxnChg>
        <pc:cxnChg chg="add del mod">
          <ac:chgData name="Marius Ulfers" userId="764765c98cfee416" providerId="LiveId" clId="{8F590CA0-15A1-430A-9018-2E35E5A31827}" dt="2023-09-14T12:28:52.863" v="3364" actId="478"/>
          <ac:cxnSpMkLst>
            <pc:docMk/>
            <pc:sldMk cId="1176347982" sldId="272"/>
            <ac:cxnSpMk id="34" creationId="{3D3AF67D-B55E-41D8-20BA-3A6533BEDF7B}"/>
          </ac:cxnSpMkLst>
        </pc:cxnChg>
        <pc:cxnChg chg="add mod">
          <ac:chgData name="Marius Ulfers" userId="764765c98cfee416" providerId="LiveId" clId="{8F590CA0-15A1-430A-9018-2E35E5A31827}" dt="2023-09-14T12:26:32.814" v="3313" actId="14100"/>
          <ac:cxnSpMkLst>
            <pc:docMk/>
            <pc:sldMk cId="1176347982" sldId="272"/>
            <ac:cxnSpMk id="42" creationId="{D6DB1E77-DEB3-D4EC-E37E-3320D00F4254}"/>
          </ac:cxnSpMkLst>
        </pc:cxnChg>
        <pc:cxnChg chg="del mod topLvl">
          <ac:chgData name="Marius Ulfers" userId="764765c98cfee416" providerId="LiveId" clId="{8F590CA0-15A1-430A-9018-2E35E5A31827}" dt="2023-09-14T09:33:57.420" v="3037" actId="478"/>
          <ac:cxnSpMkLst>
            <pc:docMk/>
            <pc:sldMk cId="1176347982" sldId="272"/>
            <ac:cxnSpMk id="51" creationId="{8B6B55DF-8732-3445-F171-2CF88640F6D9}"/>
          </ac:cxnSpMkLst>
        </pc:cxnChg>
        <pc:cxnChg chg="del mod topLvl">
          <ac:chgData name="Marius Ulfers" userId="764765c98cfee416" providerId="LiveId" clId="{8F590CA0-15A1-430A-9018-2E35E5A31827}" dt="2023-09-14T09:33:58.752" v="3038" actId="478"/>
          <ac:cxnSpMkLst>
            <pc:docMk/>
            <pc:sldMk cId="1176347982" sldId="272"/>
            <ac:cxnSpMk id="52" creationId="{D4A37CD0-9020-8392-DB57-FFCD3FD7CAE5}"/>
          </ac:cxnSpMkLst>
        </pc:cxnChg>
        <pc:cxnChg chg="del mod topLvl">
          <ac:chgData name="Marius Ulfers" userId="764765c98cfee416" providerId="LiveId" clId="{8F590CA0-15A1-430A-9018-2E35E5A31827}" dt="2023-09-14T09:33:59.849" v="3039" actId="478"/>
          <ac:cxnSpMkLst>
            <pc:docMk/>
            <pc:sldMk cId="1176347982" sldId="272"/>
            <ac:cxnSpMk id="55" creationId="{6733AFFC-B91B-3E35-30CC-A1B4BFEAFB73}"/>
          </ac:cxnSpMkLst>
        </pc:cxnChg>
        <pc:cxnChg chg="del mod topLvl">
          <ac:chgData name="Marius Ulfers" userId="764765c98cfee416" providerId="LiveId" clId="{8F590CA0-15A1-430A-9018-2E35E5A31827}" dt="2023-09-14T09:34:00.484" v="3040" actId="478"/>
          <ac:cxnSpMkLst>
            <pc:docMk/>
            <pc:sldMk cId="1176347982" sldId="272"/>
            <ac:cxnSpMk id="58" creationId="{BC6EBD66-2705-A483-3AD1-C372D69A3C92}"/>
          </ac:cxnSpMkLst>
        </pc:cxnChg>
        <pc:cxnChg chg="del mod topLvl">
          <ac:chgData name="Marius Ulfers" userId="764765c98cfee416" providerId="LiveId" clId="{8F590CA0-15A1-430A-9018-2E35E5A31827}" dt="2023-09-14T09:34:01.598" v="3041" actId="478"/>
          <ac:cxnSpMkLst>
            <pc:docMk/>
            <pc:sldMk cId="1176347982" sldId="272"/>
            <ac:cxnSpMk id="61" creationId="{80EA570A-0E70-765F-9F27-DFCC590A95D8}"/>
          </ac:cxnSpMkLst>
        </pc:cxnChg>
      </pc:sldChg>
      <pc:sldChg chg="new del">
        <pc:chgData name="Marius Ulfers" userId="764765c98cfee416" providerId="LiveId" clId="{8F590CA0-15A1-430A-9018-2E35E5A31827}" dt="2023-09-14T12:38:59.708" v="3444" actId="47"/>
        <pc:sldMkLst>
          <pc:docMk/>
          <pc:sldMk cId="4075269241" sldId="273"/>
        </pc:sldMkLst>
      </pc:sldChg>
      <pc:sldChg chg="addSp delSp modSp add del mod modTransition setBg">
        <pc:chgData name="Marius Ulfers" userId="764765c98cfee416" providerId="LiveId" clId="{8F590CA0-15A1-430A-9018-2E35E5A31827}" dt="2023-09-14T18:15:53.089" v="3979" actId="47"/>
        <pc:sldMkLst>
          <pc:docMk/>
          <pc:sldMk cId="1352108295" sldId="274"/>
        </pc:sldMkLst>
        <pc:spChg chg="add mod">
          <ac:chgData name="Marius Ulfers" userId="764765c98cfee416" providerId="LiveId" clId="{8F590CA0-15A1-430A-9018-2E35E5A31827}" dt="2023-09-14T12:41:25.019" v="3547" actId="207"/>
          <ac:spMkLst>
            <pc:docMk/>
            <pc:sldMk cId="1352108295" sldId="274"/>
            <ac:spMk id="2" creationId="{A5D95156-BEB9-7BE4-7B11-09D79047DCC0}"/>
          </ac:spMkLst>
        </pc:spChg>
        <pc:spChg chg="add mod">
          <ac:chgData name="Marius Ulfers" userId="764765c98cfee416" providerId="LiveId" clId="{8F590CA0-15A1-430A-9018-2E35E5A31827}" dt="2023-09-14T12:41:13.310" v="3539" actId="1076"/>
          <ac:spMkLst>
            <pc:docMk/>
            <pc:sldMk cId="1352108295" sldId="274"/>
            <ac:spMk id="4" creationId="{60C34222-C47A-A7CD-1401-E407F71B458A}"/>
          </ac:spMkLst>
        </pc:spChg>
        <pc:spChg chg="add del mod">
          <ac:chgData name="Marius Ulfers" userId="764765c98cfee416" providerId="LiveId" clId="{8F590CA0-15A1-430A-9018-2E35E5A31827}" dt="2023-09-14T12:43:51.540" v="3570" actId="478"/>
          <ac:spMkLst>
            <pc:docMk/>
            <pc:sldMk cId="1352108295" sldId="274"/>
            <ac:spMk id="5" creationId="{25067668-E689-6FD3-CC0D-5B442CD7DA02}"/>
          </ac:spMkLst>
        </pc:spChg>
        <pc:picChg chg="add del mod">
          <ac:chgData name="Marius Ulfers" userId="764765c98cfee416" providerId="LiveId" clId="{8F590CA0-15A1-430A-9018-2E35E5A31827}" dt="2023-09-14T12:42:19.463" v="3559" actId="931"/>
          <ac:picMkLst>
            <pc:docMk/>
            <pc:sldMk cId="1352108295" sldId="274"/>
            <ac:picMk id="7" creationId="{3E301385-EE66-EA1A-7D54-3A1904B29C67}"/>
          </ac:picMkLst>
        </pc:picChg>
        <pc:picChg chg="add del mod">
          <ac:chgData name="Marius Ulfers" userId="764765c98cfee416" providerId="LiveId" clId="{8F590CA0-15A1-430A-9018-2E35E5A31827}" dt="2023-09-14T12:43:04.023" v="3561" actId="478"/>
          <ac:picMkLst>
            <pc:docMk/>
            <pc:sldMk cId="1352108295" sldId="274"/>
            <ac:picMk id="9" creationId="{A3470EA3-C381-C82C-0D23-BBC86394AB9B}"/>
          </ac:picMkLst>
        </pc:picChg>
        <pc:picChg chg="add mod">
          <ac:chgData name="Marius Ulfers" userId="764765c98cfee416" providerId="LiveId" clId="{8F590CA0-15A1-430A-9018-2E35E5A31827}" dt="2023-09-14T12:43:59.031" v="3574" actId="1076"/>
          <ac:picMkLst>
            <pc:docMk/>
            <pc:sldMk cId="1352108295" sldId="274"/>
            <ac:picMk id="11" creationId="{B1D0BBE4-6AA1-0142-F882-0EE16FA6037C}"/>
          </ac:picMkLst>
        </pc:picChg>
        <pc:picChg chg="add mod">
          <ac:chgData name="Marius Ulfers" userId="764765c98cfee416" providerId="LiveId" clId="{8F590CA0-15A1-430A-9018-2E35E5A31827}" dt="2023-09-14T12:43:58.100" v="3573" actId="1076"/>
          <ac:picMkLst>
            <pc:docMk/>
            <pc:sldMk cId="1352108295" sldId="274"/>
            <ac:picMk id="12" creationId="{6101C425-F975-3DE6-F7A8-8F01B14D7917}"/>
          </ac:picMkLst>
        </pc:picChg>
      </pc:sldChg>
      <pc:sldChg chg="addSp delSp modSp add mod setBg modNotesTx">
        <pc:chgData name="Marius Ulfers" userId="764765c98cfee416" providerId="LiveId" clId="{8F590CA0-15A1-430A-9018-2E35E5A31827}" dt="2023-09-14T20:28:08.977" v="4321" actId="962"/>
        <pc:sldMkLst>
          <pc:docMk/>
          <pc:sldMk cId="4056588802" sldId="275"/>
        </pc:sldMkLst>
        <pc:spChg chg="add mod">
          <ac:chgData name="Marius Ulfers" userId="764765c98cfee416" providerId="LiveId" clId="{8F590CA0-15A1-430A-9018-2E35E5A31827}" dt="2023-09-14T18:17:45.493" v="3982" actId="962"/>
          <ac:spMkLst>
            <pc:docMk/>
            <pc:sldMk cId="4056588802" sldId="275"/>
            <ac:spMk id="2" creationId="{893847F0-D2BE-7A08-87E7-C39E81951302}"/>
          </ac:spMkLst>
        </pc:spChg>
        <pc:spChg chg="add mod">
          <ac:chgData name="Marius Ulfers" userId="764765c98cfee416" providerId="LiveId" clId="{8F590CA0-15A1-430A-9018-2E35E5A31827}" dt="2023-09-14T17:46:11.302" v="3660" actId="207"/>
          <ac:spMkLst>
            <pc:docMk/>
            <pc:sldMk cId="4056588802" sldId="275"/>
            <ac:spMk id="9" creationId="{C5D3C248-6E55-C9CD-4DAE-2746917DB793}"/>
          </ac:spMkLst>
        </pc:spChg>
        <pc:spChg chg="add mod">
          <ac:chgData name="Marius Ulfers" userId="764765c98cfee416" providerId="LiveId" clId="{8F590CA0-15A1-430A-9018-2E35E5A31827}" dt="2023-09-14T17:50:31.287" v="3743" actId="165"/>
          <ac:spMkLst>
            <pc:docMk/>
            <pc:sldMk cId="4056588802" sldId="275"/>
            <ac:spMk id="12" creationId="{96AB64AB-EEDA-3D2D-C976-7E8F5AE0DC3A}"/>
          </ac:spMkLst>
        </pc:spChg>
        <pc:spChg chg="add del">
          <ac:chgData name="Marius Ulfers" userId="764765c98cfee416" providerId="LiveId" clId="{8F590CA0-15A1-430A-9018-2E35E5A31827}" dt="2023-09-14T17:47:49.802" v="3697" actId="22"/>
          <ac:spMkLst>
            <pc:docMk/>
            <pc:sldMk cId="4056588802" sldId="275"/>
            <ac:spMk id="16" creationId="{A27E8AA3-F636-722F-2AEC-A0E041E0F354}"/>
          </ac:spMkLst>
        </pc:spChg>
        <pc:spChg chg="add mod">
          <ac:chgData name="Marius Ulfers" userId="764765c98cfee416" providerId="LiveId" clId="{8F590CA0-15A1-430A-9018-2E35E5A31827}" dt="2023-09-14T17:50:31.287" v="3743" actId="165"/>
          <ac:spMkLst>
            <pc:docMk/>
            <pc:sldMk cId="4056588802" sldId="275"/>
            <ac:spMk id="17" creationId="{B0F4F578-5B3C-3E56-2558-754195E6D3DF}"/>
          </ac:spMkLst>
        </pc:spChg>
        <pc:spChg chg="add mod">
          <ac:chgData name="Marius Ulfers" userId="764765c98cfee416" providerId="LiveId" clId="{8F590CA0-15A1-430A-9018-2E35E5A31827}" dt="2023-09-14T20:28:08.977" v="4321" actId="962"/>
          <ac:spMkLst>
            <pc:docMk/>
            <pc:sldMk cId="4056588802" sldId="275"/>
            <ac:spMk id="37" creationId="{54A3D3D8-A9E2-7238-04DC-6FC28387DA2F}"/>
          </ac:spMkLst>
        </pc:spChg>
        <pc:spChg chg="del">
          <ac:chgData name="Marius Ulfers" userId="764765c98cfee416" providerId="LiveId" clId="{8F590CA0-15A1-430A-9018-2E35E5A31827}" dt="2023-09-14T17:43:47.195" v="3590" actId="478"/>
          <ac:spMkLst>
            <pc:docMk/>
            <pc:sldMk cId="4056588802" sldId="275"/>
            <ac:spMk id="40" creationId="{0186EE0E-2C2A-9492-4543-1882CE2F2EEF}"/>
          </ac:spMkLst>
        </pc:spChg>
        <pc:spChg chg="del">
          <ac:chgData name="Marius Ulfers" userId="764765c98cfee416" providerId="LiveId" clId="{8F590CA0-15A1-430A-9018-2E35E5A31827}" dt="2023-09-14T17:43:47.195" v="3590" actId="478"/>
          <ac:spMkLst>
            <pc:docMk/>
            <pc:sldMk cId="4056588802" sldId="275"/>
            <ac:spMk id="41" creationId="{A8D88303-606E-4B4B-A19F-0339D39F895E}"/>
          </ac:spMkLst>
        </pc:spChg>
        <pc:spChg chg="del">
          <ac:chgData name="Marius Ulfers" userId="764765c98cfee416" providerId="LiveId" clId="{8F590CA0-15A1-430A-9018-2E35E5A31827}" dt="2023-09-14T17:43:47.195" v="3590" actId="478"/>
          <ac:spMkLst>
            <pc:docMk/>
            <pc:sldMk cId="4056588802" sldId="275"/>
            <ac:spMk id="42" creationId="{E28F27C5-6E1F-27B0-941F-B77EE7837371}"/>
          </ac:spMkLst>
        </pc:spChg>
        <pc:spChg chg="del">
          <ac:chgData name="Marius Ulfers" userId="764765c98cfee416" providerId="LiveId" clId="{8F590CA0-15A1-430A-9018-2E35E5A31827}" dt="2023-09-14T17:43:47.195" v="3590" actId="478"/>
          <ac:spMkLst>
            <pc:docMk/>
            <pc:sldMk cId="4056588802" sldId="275"/>
            <ac:spMk id="44" creationId="{D69A06B0-9747-CD7A-9DD6-FEB2DA14BC18}"/>
          </ac:spMkLst>
        </pc:spChg>
        <pc:spChg chg="del">
          <ac:chgData name="Marius Ulfers" userId="764765c98cfee416" providerId="LiveId" clId="{8F590CA0-15A1-430A-9018-2E35E5A31827}" dt="2023-09-14T17:43:47.195" v="3590" actId="478"/>
          <ac:spMkLst>
            <pc:docMk/>
            <pc:sldMk cId="4056588802" sldId="275"/>
            <ac:spMk id="50" creationId="{EF340DC4-5E53-B68E-631C-C1A87A66355D}"/>
          </ac:spMkLst>
        </pc:spChg>
        <pc:spChg chg="del">
          <ac:chgData name="Marius Ulfers" userId="764765c98cfee416" providerId="LiveId" clId="{8F590CA0-15A1-430A-9018-2E35E5A31827}" dt="2023-09-14T17:43:47.195" v="3590" actId="478"/>
          <ac:spMkLst>
            <pc:docMk/>
            <pc:sldMk cId="4056588802" sldId="275"/>
            <ac:spMk id="52" creationId="{384180C7-1541-4C99-35B7-CB3931F8F69E}"/>
          </ac:spMkLst>
        </pc:spChg>
        <pc:spChg chg="del">
          <ac:chgData name="Marius Ulfers" userId="764765c98cfee416" providerId="LiveId" clId="{8F590CA0-15A1-430A-9018-2E35E5A31827}" dt="2023-09-14T17:43:47.195" v="3590" actId="478"/>
          <ac:spMkLst>
            <pc:docMk/>
            <pc:sldMk cId="4056588802" sldId="275"/>
            <ac:spMk id="53" creationId="{5DAD9E83-2E3B-46F8-F376-D92195935BB6}"/>
          </ac:spMkLst>
        </pc:spChg>
        <pc:spChg chg="del">
          <ac:chgData name="Marius Ulfers" userId="764765c98cfee416" providerId="LiveId" clId="{8F590CA0-15A1-430A-9018-2E35E5A31827}" dt="2023-09-14T17:43:47.195" v="3590" actId="478"/>
          <ac:spMkLst>
            <pc:docMk/>
            <pc:sldMk cId="4056588802" sldId="275"/>
            <ac:spMk id="56" creationId="{CBCDA745-AD2B-FBF0-FDFD-3E94FA4D94EF}"/>
          </ac:spMkLst>
        </pc:spChg>
        <pc:spChg chg="del">
          <ac:chgData name="Marius Ulfers" userId="764765c98cfee416" providerId="LiveId" clId="{8F590CA0-15A1-430A-9018-2E35E5A31827}" dt="2023-09-14T17:43:47.195" v="3590" actId="478"/>
          <ac:spMkLst>
            <pc:docMk/>
            <pc:sldMk cId="4056588802" sldId="275"/>
            <ac:spMk id="72" creationId="{3E5102FF-3433-03F4-9BF5-F5605BE6C630}"/>
          </ac:spMkLst>
        </pc:spChg>
        <pc:spChg chg="del">
          <ac:chgData name="Marius Ulfers" userId="764765c98cfee416" providerId="LiveId" clId="{8F590CA0-15A1-430A-9018-2E35E5A31827}" dt="2023-09-14T17:43:47.195" v="3590" actId="478"/>
          <ac:spMkLst>
            <pc:docMk/>
            <pc:sldMk cId="4056588802" sldId="275"/>
            <ac:spMk id="75" creationId="{D1B390EF-BA8D-EEEC-9B64-203451CED821}"/>
          </ac:spMkLst>
        </pc:spChg>
        <pc:spChg chg="del">
          <ac:chgData name="Marius Ulfers" userId="764765c98cfee416" providerId="LiveId" clId="{8F590CA0-15A1-430A-9018-2E35E5A31827}" dt="2023-09-14T17:43:47.195" v="3590" actId="478"/>
          <ac:spMkLst>
            <pc:docMk/>
            <pc:sldMk cId="4056588802" sldId="275"/>
            <ac:spMk id="76" creationId="{4BE8DADA-8651-1F19-CB72-786CAD19B16B}"/>
          </ac:spMkLst>
        </pc:spChg>
        <pc:spChg chg="del">
          <ac:chgData name="Marius Ulfers" userId="764765c98cfee416" providerId="LiveId" clId="{8F590CA0-15A1-430A-9018-2E35E5A31827}" dt="2023-09-14T17:43:47.195" v="3590" actId="478"/>
          <ac:spMkLst>
            <pc:docMk/>
            <pc:sldMk cId="4056588802" sldId="275"/>
            <ac:spMk id="77" creationId="{3CCC0B6B-C281-5387-DB1A-894D5ADDE884}"/>
          </ac:spMkLst>
        </pc:spChg>
        <pc:grpChg chg="add mod topLvl">
          <ac:chgData name="Marius Ulfers" userId="764765c98cfee416" providerId="LiveId" clId="{8F590CA0-15A1-430A-9018-2E35E5A31827}" dt="2023-09-14T17:52:19.199" v="3793" actId="1035"/>
          <ac:grpSpMkLst>
            <pc:docMk/>
            <pc:sldMk cId="4056588802" sldId="275"/>
            <ac:grpSpMk id="23" creationId="{AEB79881-3C8F-B6A3-15C4-2E93E200B002}"/>
          </ac:grpSpMkLst>
        </pc:grpChg>
        <pc:grpChg chg="add mod topLvl">
          <ac:chgData name="Marius Ulfers" userId="764765c98cfee416" providerId="LiveId" clId="{8F590CA0-15A1-430A-9018-2E35E5A31827}" dt="2023-09-14T17:52:19.199" v="3793" actId="1035"/>
          <ac:grpSpMkLst>
            <pc:docMk/>
            <pc:sldMk cId="4056588802" sldId="275"/>
            <ac:grpSpMk id="24" creationId="{5596729C-BD99-62F1-502C-103B548C24AF}"/>
          </ac:grpSpMkLst>
        </pc:grpChg>
        <pc:grpChg chg="add del mod">
          <ac:chgData name="Marius Ulfers" userId="764765c98cfee416" providerId="LiveId" clId="{8F590CA0-15A1-430A-9018-2E35E5A31827}" dt="2023-09-14T17:50:31.287" v="3743" actId="165"/>
          <ac:grpSpMkLst>
            <pc:docMk/>
            <pc:sldMk cId="4056588802" sldId="275"/>
            <ac:grpSpMk id="25" creationId="{B28DF821-90D9-6E45-5662-691B5DD06F1B}"/>
          </ac:grpSpMkLst>
        </pc:grpChg>
        <pc:grpChg chg="del">
          <ac:chgData name="Marius Ulfers" userId="764765c98cfee416" providerId="LiveId" clId="{8F590CA0-15A1-430A-9018-2E35E5A31827}" dt="2023-09-14T17:43:47.195" v="3590" actId="478"/>
          <ac:grpSpMkLst>
            <pc:docMk/>
            <pc:sldMk cId="4056588802" sldId="275"/>
            <ac:grpSpMk id="39" creationId="{182D9DC3-FE65-82B2-1376-D757D1710B94}"/>
          </ac:grpSpMkLst>
        </pc:grpChg>
        <pc:grpChg chg="del">
          <ac:chgData name="Marius Ulfers" userId="764765c98cfee416" providerId="LiveId" clId="{8F590CA0-15A1-430A-9018-2E35E5A31827}" dt="2023-09-14T17:43:47.195" v="3590" actId="478"/>
          <ac:grpSpMkLst>
            <pc:docMk/>
            <pc:sldMk cId="4056588802" sldId="275"/>
            <ac:grpSpMk id="45" creationId="{269EEE1B-864D-ABBC-53BD-FAA43F56A2C4}"/>
          </ac:grpSpMkLst>
        </pc:grpChg>
        <pc:picChg chg="add mod">
          <ac:chgData name="Marius Ulfers" userId="764765c98cfee416" providerId="LiveId" clId="{8F590CA0-15A1-430A-9018-2E35E5A31827}" dt="2023-09-14T17:50:31.287" v="3743" actId="165"/>
          <ac:picMkLst>
            <pc:docMk/>
            <pc:sldMk cId="4056588802" sldId="275"/>
            <ac:picMk id="8" creationId="{AE9CCDA8-0C1F-62EB-A81B-A5F2EBE60065}"/>
          </ac:picMkLst>
        </pc:picChg>
        <pc:picChg chg="add mod">
          <ac:chgData name="Marius Ulfers" userId="764765c98cfee416" providerId="LiveId" clId="{8F590CA0-15A1-430A-9018-2E35E5A31827}" dt="2023-09-14T17:50:31.287" v="3743" actId="165"/>
          <ac:picMkLst>
            <pc:docMk/>
            <pc:sldMk cId="4056588802" sldId="275"/>
            <ac:picMk id="14" creationId="{6F38327A-6077-385E-0D22-904D2274D6EE}"/>
          </ac:picMkLst>
        </pc:picChg>
        <pc:picChg chg="del">
          <ac:chgData name="Marius Ulfers" userId="764765c98cfee416" providerId="LiveId" clId="{8F590CA0-15A1-430A-9018-2E35E5A31827}" dt="2023-09-14T18:08:57.689" v="3918" actId="478"/>
          <ac:picMkLst>
            <pc:docMk/>
            <pc:sldMk cId="4056588802" sldId="275"/>
            <ac:picMk id="18" creationId="{DE57EF87-E50E-E1C9-D68D-711B6637485F}"/>
          </ac:picMkLst>
        </pc:picChg>
        <pc:picChg chg="add mod">
          <ac:chgData name="Marius Ulfers" userId="764765c98cfee416" providerId="LiveId" clId="{8F590CA0-15A1-430A-9018-2E35E5A31827}" dt="2023-09-14T18:08:57.942" v="3919"/>
          <ac:picMkLst>
            <pc:docMk/>
            <pc:sldMk cId="4056588802" sldId="275"/>
            <ac:picMk id="43" creationId="{3442936B-6BB9-99CE-3520-ADE985994260}"/>
          </ac:picMkLst>
        </pc:picChg>
        <pc:cxnChg chg="add mod">
          <ac:chgData name="Marius Ulfers" userId="764765c98cfee416" providerId="LiveId" clId="{8F590CA0-15A1-430A-9018-2E35E5A31827}" dt="2023-09-14T17:52:19.199" v="3793" actId="1035"/>
          <ac:cxnSpMkLst>
            <pc:docMk/>
            <pc:sldMk cId="4056588802" sldId="275"/>
            <ac:cxnSpMk id="27" creationId="{25744288-0F34-9ACA-4335-A7018D170F05}"/>
          </ac:cxnSpMkLst>
        </pc:cxnChg>
        <pc:cxnChg chg="add mod">
          <ac:chgData name="Marius Ulfers" userId="764765c98cfee416" providerId="LiveId" clId="{8F590CA0-15A1-430A-9018-2E35E5A31827}" dt="2023-09-14T17:52:19.199" v="3793" actId="1035"/>
          <ac:cxnSpMkLst>
            <pc:docMk/>
            <pc:sldMk cId="4056588802" sldId="275"/>
            <ac:cxnSpMk id="28" creationId="{C2BFE02D-C614-7CAB-7039-BFE793BBF1C6}"/>
          </ac:cxnSpMkLst>
        </pc:cxnChg>
        <pc:cxnChg chg="del">
          <ac:chgData name="Marius Ulfers" userId="764765c98cfee416" providerId="LiveId" clId="{8F590CA0-15A1-430A-9018-2E35E5A31827}" dt="2023-09-14T17:43:47.195" v="3590" actId="478"/>
          <ac:cxnSpMkLst>
            <pc:docMk/>
            <pc:sldMk cId="4056588802" sldId="275"/>
            <ac:cxnSpMk id="60" creationId="{6F0CB142-CF50-FDAB-F39B-699AF8E7B534}"/>
          </ac:cxnSpMkLst>
        </pc:cxnChg>
        <pc:cxnChg chg="del">
          <ac:chgData name="Marius Ulfers" userId="764765c98cfee416" providerId="LiveId" clId="{8F590CA0-15A1-430A-9018-2E35E5A31827}" dt="2023-09-14T17:43:47.195" v="3590" actId="478"/>
          <ac:cxnSpMkLst>
            <pc:docMk/>
            <pc:sldMk cId="4056588802" sldId="275"/>
            <ac:cxnSpMk id="64" creationId="{E60D18F0-BEA6-86B8-0B74-EA4044264604}"/>
          </ac:cxnSpMkLst>
        </pc:cxnChg>
        <pc:cxnChg chg="del">
          <ac:chgData name="Marius Ulfers" userId="764765c98cfee416" providerId="LiveId" clId="{8F590CA0-15A1-430A-9018-2E35E5A31827}" dt="2023-09-14T17:43:47.195" v="3590" actId="478"/>
          <ac:cxnSpMkLst>
            <pc:docMk/>
            <pc:sldMk cId="4056588802" sldId="275"/>
            <ac:cxnSpMk id="65" creationId="{C9193D79-B4EB-5268-0A3C-4E53FDBA283C}"/>
          </ac:cxnSpMkLst>
        </pc:cxnChg>
      </pc:sldChg>
      <pc:sldChg chg="addSp delSp modSp add mod setBg modNotesTx">
        <pc:chgData name="Marius Ulfers" userId="764765c98cfee416" providerId="LiveId" clId="{8F590CA0-15A1-430A-9018-2E35E5A31827}" dt="2023-09-15T09:01:31.430" v="4622" actId="20577"/>
        <pc:sldMkLst>
          <pc:docMk/>
          <pc:sldMk cId="3233635630" sldId="276"/>
        </pc:sldMkLst>
        <pc:spChg chg="add mod">
          <ac:chgData name="Marius Ulfers" userId="764765c98cfee416" providerId="LiveId" clId="{8F590CA0-15A1-430A-9018-2E35E5A31827}" dt="2023-09-14T20:00:26.588" v="4210" actId="20577"/>
          <ac:spMkLst>
            <pc:docMk/>
            <pc:sldMk cId="3233635630" sldId="276"/>
            <ac:spMk id="2" creationId="{09A2D227-35BC-BB9F-9CE0-FDF695F627B1}"/>
          </ac:spMkLst>
        </pc:spChg>
        <pc:spChg chg="add mod ord">
          <ac:chgData name="Marius Ulfers" userId="764765c98cfee416" providerId="LiveId" clId="{8F590CA0-15A1-430A-9018-2E35E5A31827}" dt="2023-09-14T20:27:24.259" v="4317" actId="962"/>
          <ac:spMkLst>
            <pc:docMk/>
            <pc:sldMk cId="3233635630" sldId="276"/>
            <ac:spMk id="4" creationId="{FD3088BC-F548-41E9-B2F3-61AA5406A96D}"/>
          </ac:spMkLst>
        </pc:spChg>
        <pc:spChg chg="add del mod">
          <ac:chgData name="Marius Ulfers" userId="764765c98cfee416" providerId="LiveId" clId="{8F590CA0-15A1-430A-9018-2E35E5A31827}" dt="2023-09-14T18:02:29.497" v="3853" actId="478"/>
          <ac:spMkLst>
            <pc:docMk/>
            <pc:sldMk cId="3233635630" sldId="276"/>
            <ac:spMk id="6" creationId="{BB7DEFAC-5610-5D4E-1005-F6504CE4B88F}"/>
          </ac:spMkLst>
        </pc:spChg>
        <pc:spChg chg="add del mod">
          <ac:chgData name="Marius Ulfers" userId="764765c98cfee416" providerId="LiveId" clId="{8F590CA0-15A1-430A-9018-2E35E5A31827}" dt="2023-09-14T18:02:30.641" v="3854" actId="478"/>
          <ac:spMkLst>
            <pc:docMk/>
            <pc:sldMk cId="3233635630" sldId="276"/>
            <ac:spMk id="7" creationId="{8B473C78-3756-A5D9-1948-E57B902B5499}"/>
          </ac:spMkLst>
        </pc:spChg>
        <pc:spChg chg="add del mod">
          <ac:chgData name="Marius Ulfers" userId="764765c98cfee416" providerId="LiveId" clId="{8F590CA0-15A1-430A-9018-2E35E5A31827}" dt="2023-09-14T18:02:27.102" v="3851" actId="478"/>
          <ac:spMkLst>
            <pc:docMk/>
            <pc:sldMk cId="3233635630" sldId="276"/>
            <ac:spMk id="8" creationId="{7D345BF8-DE7D-4FDB-5B14-DF454EBFC86F}"/>
          </ac:spMkLst>
        </pc:spChg>
        <pc:spChg chg="add del mod">
          <ac:chgData name="Marius Ulfers" userId="764765c98cfee416" providerId="LiveId" clId="{8F590CA0-15A1-430A-9018-2E35E5A31827}" dt="2023-09-14T18:02:28.402" v="3852" actId="478"/>
          <ac:spMkLst>
            <pc:docMk/>
            <pc:sldMk cId="3233635630" sldId="276"/>
            <ac:spMk id="9" creationId="{332316CD-DEEF-E240-C425-B2E56A353689}"/>
          </ac:spMkLst>
        </pc:spChg>
        <pc:spChg chg="del">
          <ac:chgData name="Marius Ulfers" userId="764765c98cfee416" providerId="LiveId" clId="{8F590CA0-15A1-430A-9018-2E35E5A31827}" dt="2023-09-14T18:01:37.866" v="3843" actId="21"/>
          <ac:spMkLst>
            <pc:docMk/>
            <pc:sldMk cId="3233635630" sldId="276"/>
            <ac:spMk id="21" creationId="{8D963E77-7A26-E9C3-602E-F6167AD078E3}"/>
          </ac:spMkLst>
        </pc:spChg>
        <pc:spChg chg="del">
          <ac:chgData name="Marius Ulfers" userId="764765c98cfee416" providerId="LiveId" clId="{8F590CA0-15A1-430A-9018-2E35E5A31827}" dt="2023-09-14T18:01:37.866" v="3843" actId="21"/>
          <ac:spMkLst>
            <pc:docMk/>
            <pc:sldMk cId="3233635630" sldId="276"/>
            <ac:spMk id="23" creationId="{EC72D1A1-4D8C-A870-29A4-00E954A078C3}"/>
          </ac:spMkLst>
        </pc:spChg>
        <pc:spChg chg="del">
          <ac:chgData name="Marius Ulfers" userId="764765c98cfee416" providerId="LiveId" clId="{8F590CA0-15A1-430A-9018-2E35E5A31827}" dt="2023-09-14T18:01:37.866" v="3843" actId="21"/>
          <ac:spMkLst>
            <pc:docMk/>
            <pc:sldMk cId="3233635630" sldId="276"/>
            <ac:spMk id="24" creationId="{DEFB4C09-3DEB-3D96-682E-540E71682515}"/>
          </ac:spMkLst>
        </pc:spChg>
        <pc:spChg chg="del">
          <ac:chgData name="Marius Ulfers" userId="764765c98cfee416" providerId="LiveId" clId="{8F590CA0-15A1-430A-9018-2E35E5A31827}" dt="2023-09-14T18:01:37.866" v="3843" actId="21"/>
          <ac:spMkLst>
            <pc:docMk/>
            <pc:sldMk cId="3233635630" sldId="276"/>
            <ac:spMk id="25" creationId="{27CEBD22-A0E6-EA7A-70FF-8EDEFD0929BC}"/>
          </ac:spMkLst>
        </pc:spChg>
        <pc:picChg chg="del mod">
          <ac:chgData name="Marius Ulfers" userId="764765c98cfee416" providerId="LiveId" clId="{8F590CA0-15A1-430A-9018-2E35E5A31827}" dt="2023-09-14T18:00:56.450" v="3834" actId="21"/>
          <ac:picMkLst>
            <pc:docMk/>
            <pc:sldMk cId="3233635630" sldId="276"/>
            <ac:picMk id="3" creationId="{67297422-3E93-D18E-FD70-FD21C2F78A74}"/>
          </ac:picMkLst>
        </pc:picChg>
        <pc:picChg chg="add del mod">
          <ac:chgData name="Marius Ulfers" userId="764765c98cfee416" providerId="LiveId" clId="{8F590CA0-15A1-430A-9018-2E35E5A31827}" dt="2023-09-14T18:03:37.952" v="3867" actId="21"/>
          <ac:picMkLst>
            <pc:docMk/>
            <pc:sldMk cId="3233635630" sldId="276"/>
            <ac:picMk id="5" creationId="{B7428D9D-5F9A-1BED-E728-C3A33B41B67D}"/>
          </ac:picMkLst>
        </pc:picChg>
        <pc:picChg chg="add del mod">
          <ac:chgData name="Marius Ulfers" userId="764765c98cfee416" providerId="LiveId" clId="{8F590CA0-15A1-430A-9018-2E35E5A31827}" dt="2023-09-14T18:03:37.032" v="3865"/>
          <ac:picMkLst>
            <pc:docMk/>
            <pc:sldMk cId="3233635630" sldId="276"/>
            <ac:picMk id="10" creationId="{0C096488-A694-8CC5-F7BA-D3A77A834BA4}"/>
          </ac:picMkLst>
        </pc:picChg>
      </pc:sldChg>
      <pc:sldChg chg="addSp delSp modSp add mod modTransition setBg modAnim modNotesTx">
        <pc:chgData name="Marius Ulfers" userId="764765c98cfee416" providerId="LiveId" clId="{8F590CA0-15A1-430A-9018-2E35E5A31827}" dt="2023-09-15T07:03:32.574" v="4496" actId="20577"/>
        <pc:sldMkLst>
          <pc:docMk/>
          <pc:sldMk cId="1617843375" sldId="277"/>
        </pc:sldMkLst>
        <pc:spChg chg="del">
          <ac:chgData name="Marius Ulfers" userId="764765c98cfee416" providerId="LiveId" clId="{8F590CA0-15A1-430A-9018-2E35E5A31827}" dt="2023-09-14T19:57:10.092" v="4190" actId="478"/>
          <ac:spMkLst>
            <pc:docMk/>
            <pc:sldMk cId="1617843375" sldId="277"/>
            <ac:spMk id="2" creationId="{09A2D227-35BC-BB9F-9CE0-FDF695F627B1}"/>
          </ac:spMkLst>
        </pc:spChg>
        <pc:spChg chg="add mod">
          <ac:chgData name="Marius Ulfers" userId="764765c98cfee416" providerId="LiveId" clId="{8F590CA0-15A1-430A-9018-2E35E5A31827}" dt="2023-09-14T20:28:31.624" v="4324" actId="962"/>
          <ac:spMkLst>
            <pc:docMk/>
            <pc:sldMk cId="1617843375" sldId="277"/>
            <ac:spMk id="3" creationId="{E1349639-B0B0-04F4-2672-2F4B4E4E2D51}"/>
          </ac:spMkLst>
        </pc:spChg>
        <pc:spChg chg="del">
          <ac:chgData name="Marius Ulfers" userId="764765c98cfee416" providerId="LiveId" clId="{8F590CA0-15A1-430A-9018-2E35E5A31827}" dt="2023-09-14T19:57:10.092" v="4190" actId="478"/>
          <ac:spMkLst>
            <pc:docMk/>
            <pc:sldMk cId="1617843375" sldId="277"/>
            <ac:spMk id="4" creationId="{FD3088BC-F548-41E9-B2F3-61AA5406A96D}"/>
          </ac:spMkLst>
        </pc:spChg>
        <pc:spChg chg="add mod ord">
          <ac:chgData name="Marius Ulfers" userId="764765c98cfee416" providerId="LiveId" clId="{8F590CA0-15A1-430A-9018-2E35E5A31827}" dt="2023-09-14T20:29:34.798" v="4326" actId="166"/>
          <ac:spMkLst>
            <pc:docMk/>
            <pc:sldMk cId="1617843375" sldId="277"/>
            <ac:spMk id="6" creationId="{6EBBA8FC-6412-B2F9-5023-D42A8FF91251}"/>
          </ac:spMkLst>
        </pc:spChg>
        <pc:picChg chg="del">
          <ac:chgData name="Marius Ulfers" userId="764765c98cfee416" providerId="LiveId" clId="{8F590CA0-15A1-430A-9018-2E35E5A31827}" dt="2023-09-14T19:57:10.092" v="4190" actId="478"/>
          <ac:picMkLst>
            <pc:docMk/>
            <pc:sldMk cId="1617843375" sldId="277"/>
            <ac:picMk id="5" creationId="{B7428D9D-5F9A-1BED-E728-C3A33B41B67D}"/>
          </ac:picMkLst>
        </pc:picChg>
        <pc:picChg chg="add mod">
          <ac:chgData name="Marius Ulfers" userId="764765c98cfee416" providerId="LiveId" clId="{8F590CA0-15A1-430A-9018-2E35E5A31827}" dt="2023-09-14T19:57:10.439" v="4191"/>
          <ac:picMkLst>
            <pc:docMk/>
            <pc:sldMk cId="1617843375" sldId="277"/>
            <ac:picMk id="7" creationId="{02FF895C-1CE4-5D10-B19D-581B8CA3D2B2}"/>
          </ac:picMkLst>
        </pc:picChg>
      </pc:sldChg>
      <pc:sldChg chg="addSp delSp modSp add del mod setBg">
        <pc:chgData name="Marius Ulfers" userId="764765c98cfee416" providerId="LiveId" clId="{8F590CA0-15A1-430A-9018-2E35E5A31827}" dt="2023-09-14T18:20:01.039" v="4002" actId="47"/>
        <pc:sldMkLst>
          <pc:docMk/>
          <pc:sldMk cId="43327972" sldId="278"/>
        </pc:sldMkLst>
        <pc:spChg chg="add del mod">
          <ac:chgData name="Marius Ulfers" userId="764765c98cfee416" providerId="LiveId" clId="{8F590CA0-15A1-430A-9018-2E35E5A31827}" dt="2023-09-14T18:19:43.925" v="3999" actId="21"/>
          <ac:spMkLst>
            <pc:docMk/>
            <pc:sldMk cId="43327972" sldId="278"/>
            <ac:spMk id="2" creationId="{69D01F47-EB55-7F27-5766-C8FCF60ACC15}"/>
          </ac:spMkLst>
        </pc:spChg>
        <pc:picChg chg="add del mod">
          <ac:chgData name="Marius Ulfers" userId="764765c98cfee416" providerId="LiveId" clId="{8F590CA0-15A1-430A-9018-2E35E5A31827}" dt="2023-09-14T18:19:43.925" v="3999" actId="21"/>
          <ac:picMkLst>
            <pc:docMk/>
            <pc:sldMk cId="43327972" sldId="278"/>
            <ac:picMk id="3" creationId="{BCDD9876-28B9-2D3B-DF19-6B4933615723}"/>
          </ac:picMkLst>
        </pc:picChg>
      </pc:sldChg>
      <pc:sldChg chg="new del">
        <pc:chgData name="Marius Ulfers" userId="764765c98cfee416" providerId="LiveId" clId="{8F590CA0-15A1-430A-9018-2E35E5A31827}" dt="2023-09-15T08:58:00.864" v="4619" actId="680"/>
        <pc:sldMkLst>
          <pc:docMk/>
          <pc:sldMk cId="1860300342" sldId="278"/>
        </pc:sldMkLst>
      </pc:sldChg>
      <pc:sldChg chg="new del">
        <pc:chgData name="Marius Ulfers" userId="764765c98cfee416" providerId="LiveId" clId="{8F590CA0-15A1-430A-9018-2E35E5A31827}" dt="2023-09-15T08:58:00.201" v="4618" actId="680"/>
        <pc:sldMkLst>
          <pc:docMk/>
          <pc:sldMk cId="529278567" sldId="279"/>
        </pc:sldMkLst>
      </pc:sldChg>
      <pc:sldChg chg="add del setBg">
        <pc:chgData name="Marius Ulfers" userId="764765c98cfee416" providerId="LiveId" clId="{8F590CA0-15A1-430A-9018-2E35E5A31827}" dt="2023-09-14T18:18:49.973" v="3990"/>
        <pc:sldMkLst>
          <pc:docMk/>
          <pc:sldMk cId="2812569470" sldId="279"/>
        </pc:sldMkLst>
      </pc:sldChg>
      <pc:sldChg chg="new del">
        <pc:chgData name="Marius Ulfers" userId="764765c98cfee416" providerId="LiveId" clId="{8F590CA0-15A1-430A-9018-2E35E5A31827}" dt="2023-09-15T08:57:59.661" v="4617" actId="680"/>
        <pc:sldMkLst>
          <pc:docMk/>
          <pc:sldMk cId="4103419664" sldId="280"/>
        </pc:sldMkLst>
      </pc:sldChg>
      <pc:sldMasterChg chg="delSldLayout modSldLayout">
        <pc:chgData name="Marius Ulfers" userId="764765c98cfee416" providerId="LiveId" clId="{8F590CA0-15A1-430A-9018-2E35E5A31827}" dt="2023-09-12T20:11:37.298" v="559" actId="21"/>
        <pc:sldMasterMkLst>
          <pc:docMk/>
          <pc:sldMasterMk cId="1580717266" sldId="2147483648"/>
        </pc:sldMasterMkLst>
        <pc:sldLayoutChg chg="addSp delSp modSp mod setBg">
          <pc:chgData name="Marius Ulfers" userId="764765c98cfee416" providerId="LiveId" clId="{8F590CA0-15A1-430A-9018-2E35E5A31827}" dt="2023-09-12T20:11:37.298" v="559" actId="21"/>
          <pc:sldLayoutMkLst>
            <pc:docMk/>
            <pc:sldMasterMk cId="1580717266" sldId="2147483648"/>
            <pc:sldLayoutMk cId="3584642876" sldId="2147483650"/>
          </pc:sldLayoutMkLst>
          <pc:spChg chg="del">
            <ac:chgData name="Marius Ulfers" userId="764765c98cfee416" providerId="LiveId" clId="{8F590CA0-15A1-430A-9018-2E35E5A31827}" dt="2023-09-12T20:00:19.943" v="473" actId="478"/>
            <ac:spMkLst>
              <pc:docMk/>
              <pc:sldMasterMk cId="1580717266" sldId="2147483648"/>
              <pc:sldLayoutMk cId="3584642876" sldId="2147483650"/>
              <ac:spMk id="2" creationId="{D03DEBA0-1211-0570-D927-988AB2D874DA}"/>
            </ac:spMkLst>
          </pc:spChg>
          <pc:spChg chg="del">
            <ac:chgData name="Marius Ulfers" userId="764765c98cfee416" providerId="LiveId" clId="{8F590CA0-15A1-430A-9018-2E35E5A31827}" dt="2023-09-12T20:00:20.966" v="474" actId="478"/>
            <ac:spMkLst>
              <pc:docMk/>
              <pc:sldMasterMk cId="1580717266" sldId="2147483648"/>
              <pc:sldLayoutMk cId="3584642876" sldId="2147483650"/>
              <ac:spMk id="3" creationId="{22453C64-B6BA-EE32-6BD1-B4DBCB23A5CB}"/>
            </ac:spMkLst>
          </pc:spChg>
          <pc:spChg chg="add del mod">
            <ac:chgData name="Marius Ulfers" userId="764765c98cfee416" providerId="LiveId" clId="{8F590CA0-15A1-430A-9018-2E35E5A31827}" dt="2023-09-12T20:11:37.298" v="559" actId="21"/>
            <ac:spMkLst>
              <pc:docMk/>
              <pc:sldMasterMk cId="1580717266" sldId="2147483648"/>
              <pc:sldLayoutMk cId="3584642876" sldId="2147483650"/>
              <ac:spMk id="7" creationId="{6718C54A-385E-9DF3-78FD-98F43CC1C990}"/>
            </ac:spMkLst>
          </pc:spChg>
        </pc:sldLayoutChg>
        <pc:sldLayoutChg chg="del">
          <pc:chgData name="Marius Ulfers" userId="764765c98cfee416" providerId="LiveId" clId="{8F590CA0-15A1-430A-9018-2E35E5A31827}" dt="2023-09-12T20:00:04.761" v="464" actId="2696"/>
          <pc:sldLayoutMkLst>
            <pc:docMk/>
            <pc:sldMasterMk cId="1580717266" sldId="2147483648"/>
            <pc:sldLayoutMk cId="2303658343" sldId="2147483651"/>
          </pc:sldLayoutMkLst>
        </pc:sldLayoutChg>
        <pc:sldLayoutChg chg="del">
          <pc:chgData name="Marius Ulfers" userId="764765c98cfee416" providerId="LiveId" clId="{8F590CA0-15A1-430A-9018-2E35E5A31827}" dt="2023-09-12T20:00:04.777" v="465" actId="2696"/>
          <pc:sldLayoutMkLst>
            <pc:docMk/>
            <pc:sldMasterMk cId="1580717266" sldId="2147483648"/>
            <pc:sldLayoutMk cId="1062057829" sldId="2147483652"/>
          </pc:sldLayoutMkLst>
        </pc:sldLayoutChg>
        <pc:sldLayoutChg chg="del">
          <pc:chgData name="Marius Ulfers" userId="764765c98cfee416" providerId="LiveId" clId="{8F590CA0-15A1-430A-9018-2E35E5A31827}" dt="2023-09-12T20:00:04.793" v="466" actId="2696"/>
          <pc:sldLayoutMkLst>
            <pc:docMk/>
            <pc:sldMasterMk cId="1580717266" sldId="2147483648"/>
            <pc:sldLayoutMk cId="1678058366" sldId="2147483653"/>
          </pc:sldLayoutMkLst>
        </pc:sldLayoutChg>
        <pc:sldLayoutChg chg="del">
          <pc:chgData name="Marius Ulfers" userId="764765c98cfee416" providerId="LiveId" clId="{8F590CA0-15A1-430A-9018-2E35E5A31827}" dt="2023-09-12T20:00:04.805" v="467" actId="2696"/>
          <pc:sldLayoutMkLst>
            <pc:docMk/>
            <pc:sldMasterMk cId="1580717266" sldId="2147483648"/>
            <pc:sldLayoutMk cId="2063060964" sldId="2147483654"/>
          </pc:sldLayoutMkLst>
        </pc:sldLayoutChg>
        <pc:sldLayoutChg chg="del">
          <pc:chgData name="Marius Ulfers" userId="764765c98cfee416" providerId="LiveId" clId="{8F590CA0-15A1-430A-9018-2E35E5A31827}" dt="2023-09-12T20:00:04.809" v="468" actId="2696"/>
          <pc:sldLayoutMkLst>
            <pc:docMk/>
            <pc:sldMasterMk cId="1580717266" sldId="2147483648"/>
            <pc:sldLayoutMk cId="3683429843" sldId="2147483655"/>
          </pc:sldLayoutMkLst>
        </pc:sldLayoutChg>
        <pc:sldLayoutChg chg="del">
          <pc:chgData name="Marius Ulfers" userId="764765c98cfee416" providerId="LiveId" clId="{8F590CA0-15A1-430A-9018-2E35E5A31827}" dt="2023-09-12T20:00:04.824" v="469" actId="2696"/>
          <pc:sldLayoutMkLst>
            <pc:docMk/>
            <pc:sldMasterMk cId="1580717266" sldId="2147483648"/>
            <pc:sldLayoutMk cId="3882649747" sldId="2147483656"/>
          </pc:sldLayoutMkLst>
        </pc:sldLayoutChg>
        <pc:sldLayoutChg chg="del">
          <pc:chgData name="Marius Ulfers" userId="764765c98cfee416" providerId="LiveId" clId="{8F590CA0-15A1-430A-9018-2E35E5A31827}" dt="2023-09-12T20:00:04.824" v="470" actId="2696"/>
          <pc:sldLayoutMkLst>
            <pc:docMk/>
            <pc:sldMasterMk cId="1580717266" sldId="2147483648"/>
            <pc:sldLayoutMk cId="2716985883" sldId="2147483657"/>
          </pc:sldLayoutMkLst>
        </pc:sldLayoutChg>
        <pc:sldLayoutChg chg="del">
          <pc:chgData name="Marius Ulfers" userId="764765c98cfee416" providerId="LiveId" clId="{8F590CA0-15A1-430A-9018-2E35E5A31827}" dt="2023-09-12T20:00:04.840" v="471" actId="2696"/>
          <pc:sldLayoutMkLst>
            <pc:docMk/>
            <pc:sldMasterMk cId="1580717266" sldId="2147483648"/>
            <pc:sldLayoutMk cId="3203409712" sldId="2147483658"/>
          </pc:sldLayoutMkLst>
        </pc:sldLayoutChg>
        <pc:sldLayoutChg chg="del">
          <pc:chgData name="Marius Ulfers" userId="764765c98cfee416" providerId="LiveId" clId="{8F590CA0-15A1-430A-9018-2E35E5A31827}" dt="2023-09-12T20:00:04.840" v="472" actId="2696"/>
          <pc:sldLayoutMkLst>
            <pc:docMk/>
            <pc:sldMasterMk cId="1580717266" sldId="2147483648"/>
            <pc:sldLayoutMk cId="473194034" sldId="2147483659"/>
          </pc:sldLayoutMkLst>
        </pc:sldLayoutChg>
      </pc:sldMasterChg>
    </pc:docChg>
  </pc:docChgLst>
  <pc:docChgLst>
    <pc:chgData name="Marius Ulfers" userId="764765c98cfee416" providerId="LiveId" clId="{4CF3F1F8-DC4A-4BAF-A881-951ED0058A3F}"/>
    <pc:docChg chg="undo custSel addSld delSld modSld">
      <pc:chgData name="Marius Ulfers" userId="764765c98cfee416" providerId="LiveId" clId="{4CF3F1F8-DC4A-4BAF-A881-951ED0058A3F}" dt="2023-10-17T09:47:36.261" v="9" actId="47"/>
      <pc:docMkLst>
        <pc:docMk/>
      </pc:docMkLst>
      <pc:sldChg chg="addSp modSp add del setBg">
        <pc:chgData name="Marius Ulfers" userId="764765c98cfee416" providerId="LiveId" clId="{4CF3F1F8-DC4A-4BAF-A881-951ED0058A3F}" dt="2023-10-17T09:47:36.261" v="9" actId="47"/>
        <pc:sldMkLst>
          <pc:docMk/>
          <pc:sldMk cId="107058013" sldId="278"/>
        </pc:sldMkLst>
        <pc:spChg chg="mod">
          <ac:chgData name="Marius Ulfers" userId="764765c98cfee416" providerId="LiveId" clId="{4CF3F1F8-DC4A-4BAF-A881-951ED0058A3F}" dt="2023-10-17T09:44:40.619" v="8" actId="164"/>
          <ac:spMkLst>
            <pc:docMk/>
            <pc:sldMk cId="107058013" sldId="278"/>
            <ac:spMk id="40" creationId="{0186EE0E-2C2A-9492-4543-1882CE2F2EEF}"/>
          </ac:spMkLst>
        </pc:spChg>
        <pc:spChg chg="mod">
          <ac:chgData name="Marius Ulfers" userId="764765c98cfee416" providerId="LiveId" clId="{4CF3F1F8-DC4A-4BAF-A881-951ED0058A3F}" dt="2023-10-17T09:44:40.619" v="8" actId="164"/>
          <ac:spMkLst>
            <pc:docMk/>
            <pc:sldMk cId="107058013" sldId="278"/>
            <ac:spMk id="41" creationId="{A8D88303-606E-4B4B-A19F-0339D39F895E}"/>
          </ac:spMkLst>
        </pc:spChg>
        <pc:spChg chg="mod">
          <ac:chgData name="Marius Ulfers" userId="764765c98cfee416" providerId="LiveId" clId="{4CF3F1F8-DC4A-4BAF-A881-951ED0058A3F}" dt="2023-10-17T09:44:40.619" v="8" actId="164"/>
          <ac:spMkLst>
            <pc:docMk/>
            <pc:sldMk cId="107058013" sldId="278"/>
            <ac:spMk id="42" creationId="{E28F27C5-6E1F-27B0-941F-B77EE7837371}"/>
          </ac:spMkLst>
        </pc:spChg>
        <pc:spChg chg="mod">
          <ac:chgData name="Marius Ulfers" userId="764765c98cfee416" providerId="LiveId" clId="{4CF3F1F8-DC4A-4BAF-A881-951ED0058A3F}" dt="2023-10-17T09:44:40.619" v="8" actId="164"/>
          <ac:spMkLst>
            <pc:docMk/>
            <pc:sldMk cId="107058013" sldId="278"/>
            <ac:spMk id="44" creationId="{D69A06B0-9747-CD7A-9DD6-FEB2DA14BC18}"/>
          </ac:spMkLst>
        </pc:spChg>
        <pc:spChg chg="mod">
          <ac:chgData name="Marius Ulfers" userId="764765c98cfee416" providerId="LiveId" clId="{4CF3F1F8-DC4A-4BAF-A881-951ED0058A3F}" dt="2023-10-17T09:44:40.619" v="8" actId="164"/>
          <ac:spMkLst>
            <pc:docMk/>
            <pc:sldMk cId="107058013" sldId="278"/>
            <ac:spMk id="50" creationId="{EF340DC4-5E53-B68E-631C-C1A87A66355D}"/>
          </ac:spMkLst>
        </pc:spChg>
        <pc:spChg chg="mod">
          <ac:chgData name="Marius Ulfers" userId="764765c98cfee416" providerId="LiveId" clId="{4CF3F1F8-DC4A-4BAF-A881-951ED0058A3F}" dt="2023-10-17T09:44:40.619" v="8" actId="164"/>
          <ac:spMkLst>
            <pc:docMk/>
            <pc:sldMk cId="107058013" sldId="278"/>
            <ac:spMk id="52" creationId="{384180C7-1541-4C99-35B7-CB3931F8F69E}"/>
          </ac:spMkLst>
        </pc:spChg>
        <pc:spChg chg="mod">
          <ac:chgData name="Marius Ulfers" userId="764765c98cfee416" providerId="LiveId" clId="{4CF3F1F8-DC4A-4BAF-A881-951ED0058A3F}" dt="2023-10-17T09:44:40.619" v="8" actId="164"/>
          <ac:spMkLst>
            <pc:docMk/>
            <pc:sldMk cId="107058013" sldId="278"/>
            <ac:spMk id="53" creationId="{5DAD9E83-2E3B-46F8-F376-D92195935BB6}"/>
          </ac:spMkLst>
        </pc:spChg>
        <pc:spChg chg="mod">
          <ac:chgData name="Marius Ulfers" userId="764765c98cfee416" providerId="LiveId" clId="{4CF3F1F8-DC4A-4BAF-A881-951ED0058A3F}" dt="2023-10-17T09:44:40.619" v="8" actId="164"/>
          <ac:spMkLst>
            <pc:docMk/>
            <pc:sldMk cId="107058013" sldId="278"/>
            <ac:spMk id="56" creationId="{CBCDA745-AD2B-FBF0-FDFD-3E94FA4D94EF}"/>
          </ac:spMkLst>
        </pc:spChg>
        <pc:spChg chg="mod">
          <ac:chgData name="Marius Ulfers" userId="764765c98cfee416" providerId="LiveId" clId="{4CF3F1F8-DC4A-4BAF-A881-951ED0058A3F}" dt="2023-10-17T09:44:40.619" v="8" actId="164"/>
          <ac:spMkLst>
            <pc:docMk/>
            <pc:sldMk cId="107058013" sldId="278"/>
            <ac:spMk id="72" creationId="{3E5102FF-3433-03F4-9BF5-F5605BE6C630}"/>
          </ac:spMkLst>
        </pc:spChg>
        <pc:spChg chg="mod">
          <ac:chgData name="Marius Ulfers" userId="764765c98cfee416" providerId="LiveId" clId="{4CF3F1F8-DC4A-4BAF-A881-951ED0058A3F}" dt="2023-10-17T09:44:40.619" v="8" actId="164"/>
          <ac:spMkLst>
            <pc:docMk/>
            <pc:sldMk cId="107058013" sldId="278"/>
            <ac:spMk id="75" creationId="{D1B390EF-BA8D-EEEC-9B64-203451CED821}"/>
          </ac:spMkLst>
        </pc:spChg>
        <pc:spChg chg="mod">
          <ac:chgData name="Marius Ulfers" userId="764765c98cfee416" providerId="LiveId" clId="{4CF3F1F8-DC4A-4BAF-A881-951ED0058A3F}" dt="2023-10-17T09:44:40.619" v="8" actId="164"/>
          <ac:spMkLst>
            <pc:docMk/>
            <pc:sldMk cId="107058013" sldId="278"/>
            <ac:spMk id="76" creationId="{4BE8DADA-8651-1F19-CB72-786CAD19B16B}"/>
          </ac:spMkLst>
        </pc:spChg>
        <pc:spChg chg="mod">
          <ac:chgData name="Marius Ulfers" userId="764765c98cfee416" providerId="LiveId" clId="{4CF3F1F8-DC4A-4BAF-A881-951ED0058A3F}" dt="2023-10-17T09:44:40.619" v="8" actId="164"/>
          <ac:spMkLst>
            <pc:docMk/>
            <pc:sldMk cId="107058013" sldId="278"/>
            <ac:spMk id="77" creationId="{3CCC0B6B-C281-5387-DB1A-894D5ADDE884}"/>
          </ac:spMkLst>
        </pc:spChg>
        <pc:grpChg chg="add mod">
          <ac:chgData name="Marius Ulfers" userId="764765c98cfee416" providerId="LiveId" clId="{4CF3F1F8-DC4A-4BAF-A881-951ED0058A3F}" dt="2023-10-17T09:44:40.619" v="8" actId="164"/>
          <ac:grpSpMkLst>
            <pc:docMk/>
            <pc:sldMk cId="107058013" sldId="278"/>
            <ac:grpSpMk id="8" creationId="{9600C6FB-B6F0-4997-9EA5-0C14A14E274F}"/>
          </ac:grpSpMkLst>
        </pc:grpChg>
        <pc:grpChg chg="mod">
          <ac:chgData name="Marius Ulfers" userId="764765c98cfee416" providerId="LiveId" clId="{4CF3F1F8-DC4A-4BAF-A881-951ED0058A3F}" dt="2023-10-17T09:44:40.619" v="8" actId="164"/>
          <ac:grpSpMkLst>
            <pc:docMk/>
            <pc:sldMk cId="107058013" sldId="278"/>
            <ac:grpSpMk id="39" creationId="{182D9DC3-FE65-82B2-1376-D757D1710B94}"/>
          </ac:grpSpMkLst>
        </pc:grpChg>
        <pc:grpChg chg="mod">
          <ac:chgData name="Marius Ulfers" userId="764765c98cfee416" providerId="LiveId" clId="{4CF3F1F8-DC4A-4BAF-A881-951ED0058A3F}" dt="2023-10-17T09:44:40.619" v="8" actId="164"/>
          <ac:grpSpMkLst>
            <pc:docMk/>
            <pc:sldMk cId="107058013" sldId="278"/>
            <ac:grpSpMk id="45" creationId="{269EEE1B-864D-ABBC-53BD-FAA43F56A2C4}"/>
          </ac:grpSpMkLst>
        </pc:grpChg>
        <pc:cxnChg chg="mod">
          <ac:chgData name="Marius Ulfers" userId="764765c98cfee416" providerId="LiveId" clId="{4CF3F1F8-DC4A-4BAF-A881-951ED0058A3F}" dt="2023-10-17T09:44:40.619" v="8" actId="164"/>
          <ac:cxnSpMkLst>
            <pc:docMk/>
            <pc:sldMk cId="107058013" sldId="278"/>
            <ac:cxnSpMk id="60" creationId="{6F0CB142-CF50-FDAB-F39B-699AF8E7B534}"/>
          </ac:cxnSpMkLst>
        </pc:cxnChg>
        <pc:cxnChg chg="mod">
          <ac:chgData name="Marius Ulfers" userId="764765c98cfee416" providerId="LiveId" clId="{4CF3F1F8-DC4A-4BAF-A881-951ED0058A3F}" dt="2023-10-17T09:44:40.619" v="8" actId="164"/>
          <ac:cxnSpMkLst>
            <pc:docMk/>
            <pc:sldMk cId="107058013" sldId="278"/>
            <ac:cxnSpMk id="64" creationId="{E60D18F0-BEA6-86B8-0B74-EA4044264604}"/>
          </ac:cxnSpMkLst>
        </pc:cxnChg>
        <pc:cxnChg chg="mod">
          <ac:chgData name="Marius Ulfers" userId="764765c98cfee416" providerId="LiveId" clId="{4CF3F1F8-DC4A-4BAF-A881-951ED0058A3F}" dt="2023-10-17T09:44:40.619" v="8" actId="164"/>
          <ac:cxnSpMkLst>
            <pc:docMk/>
            <pc:sldMk cId="107058013" sldId="278"/>
            <ac:cxnSpMk id="65" creationId="{C9193D79-B4EB-5268-0A3C-4E53FDBA283C}"/>
          </ac:cxnSpMkLst>
        </pc:cxnChg>
      </pc:sldChg>
      <pc:sldChg chg="addSp modSp new del mod">
        <pc:chgData name="Marius Ulfers" userId="764765c98cfee416" providerId="LiveId" clId="{4CF3F1F8-DC4A-4BAF-A881-951ED0058A3F}" dt="2023-10-17T09:44:24.339" v="6" actId="47"/>
        <pc:sldMkLst>
          <pc:docMk/>
          <pc:sldMk cId="778334190" sldId="278"/>
        </pc:sldMkLst>
        <pc:picChg chg="add mod">
          <ac:chgData name="Marius Ulfers" userId="764765c98cfee416" providerId="LiveId" clId="{4CF3F1F8-DC4A-4BAF-A881-951ED0058A3F}" dt="2023-10-17T09:34:57.195" v="5" actId="1440"/>
          <ac:picMkLst>
            <pc:docMk/>
            <pc:sldMk cId="778334190" sldId="278"/>
            <ac:picMk id="2" creationId="{22F10F26-D48B-E61E-3C33-E67A92AA23EF}"/>
          </ac:picMkLst>
        </pc:picChg>
      </pc:sldChg>
    </pc:docChg>
  </pc:docChgLst>
  <pc:docChgLst>
    <pc:chgData name="Marius Ulfers" userId="764765c98cfee416" providerId="LiveId" clId="{07E33C61-4D4D-400F-817F-3390FE4FFA66}"/>
    <pc:docChg chg="custSel modSld">
      <pc:chgData name="Marius Ulfers" userId="764765c98cfee416" providerId="LiveId" clId="{07E33C61-4D4D-400F-817F-3390FE4FFA66}" dt="2023-11-10T11:39:01.761" v="4" actId="478"/>
      <pc:docMkLst>
        <pc:docMk/>
      </pc:docMkLst>
      <pc:sldChg chg="addSp delSp modSp mod">
        <pc:chgData name="Marius Ulfers" userId="764765c98cfee416" providerId="LiveId" clId="{07E33C61-4D4D-400F-817F-3390FE4FFA66}" dt="2023-11-10T11:39:01.761" v="4" actId="478"/>
        <pc:sldMkLst>
          <pc:docMk/>
          <pc:sldMk cId="2279510956" sldId="264"/>
        </pc:sldMkLst>
        <pc:picChg chg="add del mod">
          <ac:chgData name="Marius Ulfers" userId="764765c98cfee416" providerId="LiveId" clId="{07E33C61-4D4D-400F-817F-3390FE4FFA66}" dt="2023-11-10T11:39:01.761" v="4" actId="478"/>
          <ac:picMkLst>
            <pc:docMk/>
            <pc:sldMk cId="2279510956" sldId="264"/>
            <ac:picMk id="5" creationId="{51AF80FE-A70D-EC00-9D61-E8663492C14B}"/>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E952F8B-A8CB-471C-BF08-B50EA49A7BE9}" type="datetimeFigureOut">
              <a:rPr lang="de-DE" smtClean="0"/>
              <a:t>10.11.2023</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7EB95A3-AA79-45AD-8631-8D683F3541D9}" type="slidenum">
              <a:rPr lang="de-DE" smtClean="0"/>
              <a:t>‹Nr.›</a:t>
            </a:fld>
            <a:endParaRPr lang="de-DE"/>
          </a:p>
        </p:txBody>
      </p:sp>
    </p:spTree>
    <p:extLst>
      <p:ext uri="{BB962C8B-B14F-4D97-AF65-F5344CB8AC3E}">
        <p14:creationId xmlns:p14="http://schemas.microsoft.com/office/powerpoint/2010/main" val="30548298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just" defTabSz="914400" rtl="0" eaLnBrk="1" fontAlgn="auto" latinLnBrk="0" hangingPunct="1">
              <a:lnSpc>
                <a:spcPct val="107000"/>
              </a:lnSpc>
              <a:spcBef>
                <a:spcPts val="0"/>
              </a:spcBef>
              <a:spcAft>
                <a:spcPts val="800"/>
              </a:spcAft>
              <a:buClrTx/>
              <a:buSzTx/>
              <a:buFontTx/>
              <a:buNone/>
              <a:tabLst/>
              <a:defRPr/>
            </a:pPr>
            <a:r>
              <a:rPr lang="en-US" sz="1800" b="1" i="1" dirty="0">
                <a:effectLst/>
                <a:latin typeface="Calibri" panose="020F0502020204030204" pitchFamily="34" charset="0"/>
                <a:ea typeface="Calibri" panose="020F0502020204030204" pitchFamily="34" charset="0"/>
                <a:cs typeface="Arial" panose="020B0604020202020204" pitchFamily="34" charset="0"/>
              </a:rPr>
              <a:t>„AI cards for your brain, study without strain!”</a:t>
            </a:r>
            <a:endParaRPr lang="de-DE" sz="1800" dirty="0">
              <a:effectLst/>
              <a:latin typeface="Calibri" panose="020F0502020204030204" pitchFamily="34" charset="0"/>
              <a:ea typeface="Calibri" panose="020F0502020204030204" pitchFamily="34" charset="0"/>
              <a:cs typeface="Arial" panose="020B0604020202020204" pitchFamily="34" charset="0"/>
            </a:endParaRPr>
          </a:p>
          <a:p>
            <a:pPr algn="just">
              <a:lnSpc>
                <a:spcPct val="107000"/>
              </a:lnSpc>
              <a:spcAft>
                <a:spcPts val="800"/>
              </a:spcAft>
            </a:pPr>
            <a:r>
              <a:rPr lang="de-DE" sz="1800" dirty="0">
                <a:effectLst/>
                <a:latin typeface="Calibri" panose="020F0502020204030204" pitchFamily="34" charset="0"/>
                <a:ea typeface="Calibri" panose="020F0502020204030204" pitchFamily="34" charset="0"/>
                <a:cs typeface="Arial" panose="020B0604020202020204" pitchFamily="34" charset="0"/>
              </a:rPr>
              <a:t>Das ist das Motto von </a:t>
            </a:r>
            <a:r>
              <a:rPr lang="de-DE" sz="1800" dirty="0" err="1">
                <a:effectLst/>
                <a:latin typeface="Calibri" panose="020F0502020204030204" pitchFamily="34" charset="0"/>
                <a:ea typeface="Calibri" panose="020F0502020204030204" pitchFamily="34" charset="0"/>
                <a:cs typeface="Arial" panose="020B0604020202020204" pitchFamily="34" charset="0"/>
              </a:rPr>
              <a:t>AIDex</a:t>
            </a:r>
            <a:r>
              <a:rPr lang="de-DE" sz="1800" dirty="0">
                <a:effectLst/>
                <a:latin typeface="Calibri" panose="020F0502020204030204" pitchFamily="34" charset="0"/>
                <a:ea typeface="Calibri" panose="020F0502020204030204" pitchFamily="34" charset="0"/>
                <a:cs typeface="Arial" panose="020B0604020202020204" pitchFamily="34" charset="0"/>
              </a:rPr>
              <a:t>, eine revolutionäre App, die das Lernen und Erstellen von Karteikarten aus Vorlesungsskripten mithilfe von Künstlicher Intelligenz auf ein völlig neues Niveau hebt.</a:t>
            </a:r>
          </a:p>
        </p:txBody>
      </p:sp>
      <p:sp>
        <p:nvSpPr>
          <p:cNvPr id="4" name="Foliennummernplatzhalter 3"/>
          <p:cNvSpPr>
            <a:spLocks noGrp="1"/>
          </p:cNvSpPr>
          <p:nvPr>
            <p:ph type="sldNum" sz="quarter" idx="5"/>
          </p:nvPr>
        </p:nvSpPr>
        <p:spPr/>
        <p:txBody>
          <a:bodyPr/>
          <a:lstStyle/>
          <a:p>
            <a:fld id="{E7EB95A3-AA79-45AD-8631-8D683F3541D9}" type="slidenum">
              <a:rPr lang="de-DE" smtClean="0"/>
              <a:t>1</a:t>
            </a:fld>
            <a:endParaRPr lang="de-DE"/>
          </a:p>
        </p:txBody>
      </p:sp>
    </p:spTree>
    <p:extLst>
      <p:ext uri="{BB962C8B-B14F-4D97-AF65-F5344CB8AC3E}">
        <p14:creationId xmlns:p14="http://schemas.microsoft.com/office/powerpoint/2010/main" val="5340795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800" dirty="0">
                <a:effectLst/>
                <a:latin typeface="Calibri" panose="020F0502020204030204" pitchFamily="34" charset="0"/>
                <a:ea typeface="Calibri" panose="020F0502020204030204" pitchFamily="34" charset="0"/>
                <a:cs typeface="Arial" panose="020B0604020202020204" pitchFamily="34" charset="0"/>
              </a:rPr>
              <a:t>In der heutigen hektischen Studienwelt, in der es oft schwer ist, Vorlesungsskripte zu bewältigen, bietet </a:t>
            </a:r>
            <a:r>
              <a:rPr lang="de-DE" sz="1800" dirty="0" err="1">
                <a:effectLst/>
                <a:latin typeface="Calibri" panose="020F0502020204030204" pitchFamily="34" charset="0"/>
                <a:ea typeface="Calibri" panose="020F0502020204030204" pitchFamily="34" charset="0"/>
                <a:cs typeface="Arial" panose="020B0604020202020204" pitchFamily="34" charset="0"/>
              </a:rPr>
              <a:t>AIDex</a:t>
            </a:r>
            <a:r>
              <a:rPr lang="de-DE" sz="1800" dirty="0">
                <a:effectLst/>
                <a:latin typeface="Calibri" panose="020F0502020204030204" pitchFamily="34" charset="0"/>
                <a:ea typeface="Calibri" panose="020F0502020204030204" pitchFamily="34" charset="0"/>
                <a:cs typeface="Arial" panose="020B0604020202020204" pitchFamily="34" charset="0"/>
              </a:rPr>
              <a:t> einen unschätzbaren Mehrwert.</a:t>
            </a:r>
          </a:p>
          <a:p>
            <a:pPr marL="0" marR="0" lvl="0" indent="0" algn="l" defTabSz="914400" rtl="0" eaLnBrk="1" fontAlgn="auto" latinLnBrk="0" hangingPunct="1">
              <a:lnSpc>
                <a:spcPct val="100000"/>
              </a:lnSpc>
              <a:spcBef>
                <a:spcPts val="0"/>
              </a:spcBef>
              <a:spcAft>
                <a:spcPts val="0"/>
              </a:spcAft>
              <a:buClrTx/>
              <a:buSzTx/>
              <a:buFontTx/>
              <a:buNone/>
              <a:tabLst/>
              <a:defRPr/>
            </a:pPr>
            <a:r>
              <a:rPr lang="de-DE" sz="1800" dirty="0">
                <a:effectLst/>
                <a:latin typeface="Calibri" panose="020F0502020204030204" pitchFamily="34" charset="0"/>
                <a:ea typeface="Calibri" panose="020F0502020204030204" pitchFamily="34" charset="0"/>
                <a:cs typeface="Arial" panose="020B0604020202020204" pitchFamily="34" charset="0"/>
              </a:rPr>
              <a:t>Studenten </a:t>
            </a:r>
            <a:r>
              <a:rPr lang="de-DE" sz="1800">
                <a:effectLst/>
                <a:latin typeface="Calibri" panose="020F0502020204030204" pitchFamily="34" charset="0"/>
                <a:ea typeface="Calibri" panose="020F0502020204030204" pitchFamily="34" charset="0"/>
                <a:cs typeface="Arial" panose="020B0604020202020204" pitchFamily="34" charset="0"/>
              </a:rPr>
              <a:t>sind Wochen </a:t>
            </a:r>
            <a:r>
              <a:rPr lang="de-DE" sz="1800" dirty="0">
                <a:effectLst/>
                <a:latin typeface="Calibri" panose="020F0502020204030204" pitchFamily="34" charset="0"/>
                <a:ea typeface="Calibri" panose="020F0502020204030204" pitchFamily="34" charset="0"/>
                <a:cs typeface="Arial" panose="020B0604020202020204" pitchFamily="34" charset="0"/>
              </a:rPr>
              <a:t>lang damit beschäftigt, Zusammenfassungen, Karteikarten oder Ähnliches zu erstellen, um sich danach in kurzer Zeit die Lerninhalte ins Gehirn zu prügeln.</a:t>
            </a:r>
          </a:p>
          <a:p>
            <a:pPr marL="0" marR="0" lvl="0" indent="0" algn="l" defTabSz="914400" rtl="0" eaLnBrk="1" fontAlgn="auto" latinLnBrk="0" hangingPunct="1">
              <a:lnSpc>
                <a:spcPct val="100000"/>
              </a:lnSpc>
              <a:spcBef>
                <a:spcPts val="0"/>
              </a:spcBef>
              <a:spcAft>
                <a:spcPts val="0"/>
              </a:spcAft>
              <a:buClrTx/>
              <a:buSzTx/>
              <a:buFontTx/>
              <a:buNone/>
              <a:tabLst/>
              <a:defRPr/>
            </a:pPr>
            <a:r>
              <a:rPr lang="de-DE" sz="1800" dirty="0">
                <a:effectLst/>
                <a:latin typeface="Calibri" panose="020F0502020204030204" pitchFamily="34" charset="0"/>
                <a:ea typeface="Calibri" panose="020F0502020204030204" pitchFamily="34" charset="0"/>
                <a:cs typeface="Arial" panose="020B0604020202020204" pitchFamily="34" charset="0"/>
              </a:rPr>
              <a:t>Hier kommt </a:t>
            </a:r>
            <a:r>
              <a:rPr lang="de-DE" sz="1800" dirty="0" err="1">
                <a:effectLst/>
                <a:latin typeface="Calibri" panose="020F0502020204030204" pitchFamily="34" charset="0"/>
                <a:ea typeface="Calibri" panose="020F0502020204030204" pitchFamily="34" charset="0"/>
                <a:cs typeface="Arial" panose="020B0604020202020204" pitchFamily="34" charset="0"/>
              </a:rPr>
              <a:t>AIDex</a:t>
            </a:r>
            <a:r>
              <a:rPr lang="de-DE" sz="1800" dirty="0">
                <a:effectLst/>
                <a:latin typeface="Calibri" panose="020F0502020204030204" pitchFamily="34" charset="0"/>
                <a:ea typeface="Calibri" panose="020F0502020204030204" pitchFamily="34" charset="0"/>
                <a:cs typeface="Arial" panose="020B0604020202020204" pitchFamily="34" charset="0"/>
              </a:rPr>
              <a:t> ins Spiel.</a:t>
            </a:r>
            <a:endParaRPr lang="de-DE" dirty="0"/>
          </a:p>
        </p:txBody>
      </p:sp>
      <p:sp>
        <p:nvSpPr>
          <p:cNvPr id="4" name="Foliennummernplatzhalter 3"/>
          <p:cNvSpPr>
            <a:spLocks noGrp="1"/>
          </p:cNvSpPr>
          <p:nvPr>
            <p:ph type="sldNum" sz="quarter" idx="5"/>
          </p:nvPr>
        </p:nvSpPr>
        <p:spPr/>
        <p:txBody>
          <a:bodyPr/>
          <a:lstStyle/>
          <a:p>
            <a:fld id="{E7EB95A3-AA79-45AD-8631-8D683F3541D9}" type="slidenum">
              <a:rPr lang="de-DE" smtClean="0"/>
              <a:t>2</a:t>
            </a:fld>
            <a:endParaRPr lang="de-DE"/>
          </a:p>
        </p:txBody>
      </p:sp>
    </p:spTree>
    <p:extLst>
      <p:ext uri="{BB962C8B-B14F-4D97-AF65-F5344CB8AC3E}">
        <p14:creationId xmlns:p14="http://schemas.microsoft.com/office/powerpoint/2010/main" val="4147914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800" dirty="0">
                <a:effectLst/>
                <a:latin typeface="Calibri" panose="020F0502020204030204" pitchFamily="34" charset="0"/>
                <a:ea typeface="Calibri" panose="020F0502020204030204" pitchFamily="34" charset="0"/>
                <a:cs typeface="Arial" panose="020B0604020202020204" pitchFamily="34" charset="0"/>
              </a:rPr>
              <a:t>Mit </a:t>
            </a:r>
            <a:r>
              <a:rPr lang="de-DE" sz="1800" dirty="0" err="1">
                <a:effectLst/>
                <a:latin typeface="Calibri" panose="020F0502020204030204" pitchFamily="34" charset="0"/>
                <a:ea typeface="Calibri" panose="020F0502020204030204" pitchFamily="34" charset="0"/>
                <a:cs typeface="Arial" panose="020B0604020202020204" pitchFamily="34" charset="0"/>
              </a:rPr>
              <a:t>AIDex</a:t>
            </a:r>
            <a:r>
              <a:rPr lang="de-DE" sz="1800" dirty="0">
                <a:effectLst/>
                <a:latin typeface="Calibri" panose="020F0502020204030204" pitchFamily="34" charset="0"/>
                <a:ea typeface="Calibri" panose="020F0502020204030204" pitchFamily="34" charset="0"/>
                <a:cs typeface="Arial" panose="020B0604020202020204" pitchFamily="34" charset="0"/>
              </a:rPr>
              <a:t> werden Studenten sich allein auf das Lernen konzentrieren können, dadurch, dass die Zeit zum Erstellen von Karteikarten entfällt.</a:t>
            </a:r>
          </a:p>
          <a:p>
            <a:pPr marL="0" marR="0" lvl="0" indent="0" algn="l" defTabSz="914400" rtl="0" eaLnBrk="1" fontAlgn="auto" latinLnBrk="0" hangingPunct="1">
              <a:lnSpc>
                <a:spcPct val="100000"/>
              </a:lnSpc>
              <a:spcBef>
                <a:spcPts val="0"/>
              </a:spcBef>
              <a:spcAft>
                <a:spcPts val="0"/>
              </a:spcAft>
              <a:buClrTx/>
              <a:buSzTx/>
              <a:buFontTx/>
              <a:buNone/>
              <a:tabLst/>
              <a:defRPr/>
            </a:pPr>
            <a:r>
              <a:rPr lang="de-DE" sz="1800" dirty="0">
                <a:effectLst/>
                <a:latin typeface="Calibri" panose="020F0502020204030204" pitchFamily="34" charset="0"/>
                <a:ea typeface="Calibri" panose="020F0502020204030204" pitchFamily="34" charset="0"/>
                <a:cs typeface="Arial" panose="020B0604020202020204" pitchFamily="34" charset="0"/>
              </a:rPr>
              <a:t>Schlüssel des Ganzen ist eine KI-Technologie, die automatisch aus Ihren Vorlesungsskripten Karteikarten generiert.</a:t>
            </a:r>
          </a:p>
          <a:p>
            <a:pPr marL="0" marR="0" lvl="0" indent="0" algn="l" defTabSz="914400" rtl="0" eaLnBrk="1" fontAlgn="auto" latinLnBrk="0" hangingPunct="1">
              <a:lnSpc>
                <a:spcPct val="100000"/>
              </a:lnSpc>
              <a:spcBef>
                <a:spcPts val="0"/>
              </a:spcBef>
              <a:spcAft>
                <a:spcPts val="0"/>
              </a:spcAft>
              <a:buClrTx/>
              <a:buSzTx/>
              <a:buFontTx/>
              <a:buNone/>
              <a:tabLst/>
              <a:defRPr/>
            </a:pPr>
            <a:r>
              <a:rPr lang="de-DE" sz="1800" dirty="0">
                <a:effectLst/>
                <a:latin typeface="Calibri" panose="020F0502020204030204" pitchFamily="34" charset="0"/>
                <a:ea typeface="Calibri" panose="020F0502020204030204" pitchFamily="34" charset="0"/>
                <a:cs typeface="Arial" panose="020B0604020202020204" pitchFamily="34" charset="0"/>
              </a:rPr>
              <a:t>Mit </a:t>
            </a:r>
            <a:r>
              <a:rPr lang="de-DE" sz="1800" dirty="0" err="1">
                <a:effectLst/>
                <a:latin typeface="Calibri" panose="020F0502020204030204" pitchFamily="34" charset="0"/>
                <a:ea typeface="Calibri" panose="020F0502020204030204" pitchFamily="34" charset="0"/>
                <a:cs typeface="Arial" panose="020B0604020202020204" pitchFamily="34" charset="0"/>
              </a:rPr>
              <a:t>ChatGPT</a:t>
            </a:r>
            <a:r>
              <a:rPr lang="de-DE" sz="1800" dirty="0">
                <a:effectLst/>
                <a:latin typeface="Calibri" panose="020F0502020204030204" pitchFamily="34" charset="0"/>
                <a:ea typeface="Calibri" panose="020F0502020204030204" pitchFamily="34" charset="0"/>
                <a:cs typeface="Arial" panose="020B0604020202020204" pitchFamily="34" charset="0"/>
              </a:rPr>
              <a:t> als integraler Teil unserer KI können Sie nicht nur Karteikarten erstellen, sondern auch Fragen stellen und umfassende Erklärungen erhalten.</a:t>
            </a:r>
            <a:endParaRPr lang="de-DE" dirty="0"/>
          </a:p>
        </p:txBody>
      </p:sp>
      <p:sp>
        <p:nvSpPr>
          <p:cNvPr id="4" name="Foliennummernplatzhalter 3"/>
          <p:cNvSpPr>
            <a:spLocks noGrp="1"/>
          </p:cNvSpPr>
          <p:nvPr>
            <p:ph type="sldNum" sz="quarter" idx="5"/>
          </p:nvPr>
        </p:nvSpPr>
        <p:spPr/>
        <p:txBody>
          <a:bodyPr/>
          <a:lstStyle/>
          <a:p>
            <a:fld id="{E7EB95A3-AA79-45AD-8631-8D683F3541D9}" type="slidenum">
              <a:rPr lang="de-DE" smtClean="0"/>
              <a:t>3</a:t>
            </a:fld>
            <a:endParaRPr lang="de-DE"/>
          </a:p>
        </p:txBody>
      </p:sp>
    </p:spTree>
    <p:extLst>
      <p:ext uri="{BB962C8B-B14F-4D97-AF65-F5344CB8AC3E}">
        <p14:creationId xmlns:p14="http://schemas.microsoft.com/office/powerpoint/2010/main" val="42846767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800" dirty="0" err="1">
                <a:effectLst/>
                <a:latin typeface="Calibri" panose="020F0502020204030204" pitchFamily="34" charset="0"/>
                <a:ea typeface="Calibri" panose="020F0502020204030204" pitchFamily="34" charset="0"/>
                <a:cs typeface="Arial" panose="020B0604020202020204" pitchFamily="34" charset="0"/>
              </a:rPr>
              <a:t>AIDex</a:t>
            </a:r>
            <a:r>
              <a:rPr lang="de-DE" sz="1800" dirty="0">
                <a:effectLst/>
                <a:latin typeface="Calibri" panose="020F0502020204030204" pitchFamily="34" charset="0"/>
                <a:ea typeface="Calibri" panose="020F0502020204030204" pitchFamily="34" charset="0"/>
                <a:cs typeface="Arial" panose="020B0604020202020204" pitchFamily="34" charset="0"/>
              </a:rPr>
              <a:t> soll in zwei verschiedenen Versionen erhältlich sein.</a:t>
            </a:r>
          </a:p>
          <a:p>
            <a:pPr marL="0" marR="0" lvl="0" indent="0" algn="l" defTabSz="914400" rtl="0" eaLnBrk="1" fontAlgn="auto" latinLnBrk="0" hangingPunct="1">
              <a:lnSpc>
                <a:spcPct val="100000"/>
              </a:lnSpc>
              <a:spcBef>
                <a:spcPts val="0"/>
              </a:spcBef>
              <a:spcAft>
                <a:spcPts val="0"/>
              </a:spcAft>
              <a:buClrTx/>
              <a:buSzTx/>
              <a:buFontTx/>
              <a:buNone/>
              <a:tabLst/>
              <a:defRPr/>
            </a:pPr>
            <a:r>
              <a:rPr lang="de-DE" sz="1800" dirty="0">
                <a:effectLst/>
                <a:latin typeface="Calibri" panose="020F0502020204030204" pitchFamily="34" charset="0"/>
                <a:ea typeface="Calibri" panose="020F0502020204030204" pitchFamily="34" charset="0"/>
                <a:cs typeface="Arial" panose="020B0604020202020204" pitchFamily="34" charset="0"/>
              </a:rPr>
              <a:t>Die Standard-Edition soll kostenlos sein, jedoch Einschränkungen in der KI-Funktionalität und der Bearbeitung von Karteikarten haben.</a:t>
            </a:r>
          </a:p>
          <a:p>
            <a:pPr marL="0" marR="0" lvl="0" indent="0" algn="l" defTabSz="914400" rtl="0" eaLnBrk="1" fontAlgn="auto" latinLnBrk="0" hangingPunct="1">
              <a:lnSpc>
                <a:spcPct val="100000"/>
              </a:lnSpc>
              <a:spcBef>
                <a:spcPts val="0"/>
              </a:spcBef>
              <a:spcAft>
                <a:spcPts val="0"/>
              </a:spcAft>
              <a:buClrTx/>
              <a:buSzTx/>
              <a:buFontTx/>
              <a:buNone/>
              <a:tabLst/>
              <a:defRPr/>
            </a:pPr>
            <a:r>
              <a:rPr lang="de-DE" sz="1800" dirty="0">
                <a:effectLst/>
                <a:latin typeface="Calibri" panose="020F0502020204030204" pitchFamily="34" charset="0"/>
                <a:ea typeface="Calibri" panose="020F0502020204030204" pitchFamily="34" charset="0"/>
                <a:cs typeface="Arial" panose="020B0604020202020204" pitchFamily="34" charset="0"/>
              </a:rPr>
              <a:t>Zusätzlich zur Standard-Edition, soll es eine Premium-Version geben, die erweiterte KI-Funktionen und eine Möglichkeit zur Bearbeitung der Karteikarten bietet.</a:t>
            </a:r>
            <a:endParaRPr lang="de-DE" dirty="0"/>
          </a:p>
        </p:txBody>
      </p:sp>
      <p:sp>
        <p:nvSpPr>
          <p:cNvPr id="4" name="Foliennummernplatzhalter 3"/>
          <p:cNvSpPr>
            <a:spLocks noGrp="1"/>
          </p:cNvSpPr>
          <p:nvPr>
            <p:ph type="sldNum" sz="quarter" idx="5"/>
          </p:nvPr>
        </p:nvSpPr>
        <p:spPr/>
        <p:txBody>
          <a:bodyPr/>
          <a:lstStyle/>
          <a:p>
            <a:fld id="{E7EB95A3-AA79-45AD-8631-8D683F3541D9}" type="slidenum">
              <a:rPr lang="de-DE" smtClean="0"/>
              <a:t>4</a:t>
            </a:fld>
            <a:endParaRPr lang="de-DE"/>
          </a:p>
        </p:txBody>
      </p:sp>
    </p:spTree>
    <p:extLst>
      <p:ext uri="{BB962C8B-B14F-4D97-AF65-F5344CB8AC3E}">
        <p14:creationId xmlns:p14="http://schemas.microsoft.com/office/powerpoint/2010/main" val="14070244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200" dirty="0">
                <a:effectLst/>
                <a:latin typeface="Calibri" panose="020F0502020204030204" pitchFamily="34" charset="0"/>
                <a:ea typeface="Calibri" panose="020F0502020204030204" pitchFamily="34" charset="0"/>
                <a:cs typeface="Arial" panose="020B0604020202020204" pitchFamily="34" charset="0"/>
              </a:rPr>
              <a:t>Wir planen auch strategische Kooperationen mit Bildungseinrichtungen, wie Schulen und Universitäten, um unser Produkt in den Bildungsbereich zu integrieren und die Reichweite zu erhöhen.</a:t>
            </a:r>
          </a:p>
        </p:txBody>
      </p:sp>
      <p:sp>
        <p:nvSpPr>
          <p:cNvPr id="4" name="Foliennummernplatzhalter 3"/>
          <p:cNvSpPr>
            <a:spLocks noGrp="1"/>
          </p:cNvSpPr>
          <p:nvPr>
            <p:ph type="sldNum" sz="quarter" idx="5"/>
          </p:nvPr>
        </p:nvSpPr>
        <p:spPr/>
        <p:txBody>
          <a:bodyPr/>
          <a:lstStyle/>
          <a:p>
            <a:fld id="{E7EB95A3-AA79-45AD-8631-8D683F3541D9}" type="slidenum">
              <a:rPr lang="de-DE" smtClean="0"/>
              <a:t>5</a:t>
            </a:fld>
            <a:endParaRPr lang="de-DE"/>
          </a:p>
        </p:txBody>
      </p:sp>
    </p:spTree>
    <p:extLst>
      <p:ext uri="{BB962C8B-B14F-4D97-AF65-F5344CB8AC3E}">
        <p14:creationId xmlns:p14="http://schemas.microsoft.com/office/powerpoint/2010/main" val="3561279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800" dirty="0" err="1">
                <a:effectLst/>
                <a:latin typeface="Calibri" panose="020F0502020204030204" pitchFamily="34" charset="0"/>
                <a:ea typeface="Calibri" panose="020F0502020204030204" pitchFamily="34" charset="0"/>
                <a:cs typeface="Arial" panose="020B0604020202020204" pitchFamily="34" charset="0"/>
              </a:rPr>
              <a:t>AIDex</a:t>
            </a:r>
            <a:r>
              <a:rPr lang="de-DE" sz="1800" dirty="0">
                <a:effectLst/>
                <a:latin typeface="Calibri" panose="020F0502020204030204" pitchFamily="34" charset="0"/>
                <a:ea typeface="Calibri" panose="020F0502020204030204" pitchFamily="34" charset="0"/>
                <a:cs typeface="Arial" panose="020B0604020202020204" pitchFamily="34" charset="0"/>
              </a:rPr>
              <a:t> wird eine benutzerfreundliche mobile App sein, die auf jedem Gerät verwendet werden kann.</a:t>
            </a:r>
          </a:p>
          <a:p>
            <a:pPr marL="0" marR="0" lvl="0" indent="0" algn="l" defTabSz="914400" rtl="0" eaLnBrk="1" fontAlgn="auto" latinLnBrk="0" hangingPunct="1">
              <a:lnSpc>
                <a:spcPct val="100000"/>
              </a:lnSpc>
              <a:spcBef>
                <a:spcPts val="0"/>
              </a:spcBef>
              <a:spcAft>
                <a:spcPts val="0"/>
              </a:spcAft>
              <a:buClrTx/>
              <a:buSzTx/>
              <a:buFontTx/>
              <a:buNone/>
              <a:tabLst/>
              <a:defRPr/>
            </a:pPr>
            <a:r>
              <a:rPr lang="de-DE" sz="1800" dirty="0">
                <a:effectLst/>
                <a:latin typeface="Calibri" panose="020F0502020204030204" pitchFamily="34" charset="0"/>
                <a:ea typeface="Calibri" panose="020F0502020204030204" pitchFamily="34" charset="0"/>
                <a:cs typeface="Arial" panose="020B0604020202020204" pitchFamily="34" charset="0"/>
              </a:rPr>
              <a:t>Benutzer laden ihre Vorlesungsskripte hoch, und unsere KI, in unserem Fall </a:t>
            </a:r>
            <a:r>
              <a:rPr lang="de-DE" sz="1800" dirty="0" err="1">
                <a:effectLst/>
                <a:latin typeface="Calibri" panose="020F0502020204030204" pitchFamily="34" charset="0"/>
                <a:ea typeface="Calibri" panose="020F0502020204030204" pitchFamily="34" charset="0"/>
                <a:cs typeface="Arial" panose="020B0604020202020204" pitchFamily="34" charset="0"/>
              </a:rPr>
              <a:t>ChatGPT</a:t>
            </a:r>
            <a:r>
              <a:rPr lang="de-DE" sz="1800" dirty="0">
                <a:effectLst/>
                <a:latin typeface="Calibri" panose="020F0502020204030204" pitchFamily="34" charset="0"/>
                <a:ea typeface="Calibri" panose="020F0502020204030204" pitchFamily="34" charset="0"/>
                <a:cs typeface="Arial" panose="020B0604020202020204" pitchFamily="34" charset="0"/>
              </a:rPr>
              <a:t>, analysiert den Inhalt, extrahiert die relevanten Informationen und erstellt automatisch Karteikarten.</a:t>
            </a:r>
          </a:p>
          <a:p>
            <a:pPr marL="0" marR="0" lvl="0" indent="0" algn="l" defTabSz="914400" rtl="0" eaLnBrk="1" fontAlgn="auto" latinLnBrk="0" hangingPunct="1">
              <a:lnSpc>
                <a:spcPct val="100000"/>
              </a:lnSpc>
              <a:spcBef>
                <a:spcPts val="0"/>
              </a:spcBef>
              <a:spcAft>
                <a:spcPts val="0"/>
              </a:spcAft>
              <a:buClrTx/>
              <a:buSzTx/>
              <a:buFontTx/>
              <a:buNone/>
              <a:tabLst/>
              <a:defRPr/>
            </a:pPr>
            <a:r>
              <a:rPr lang="de-DE" sz="1800" dirty="0">
                <a:effectLst/>
                <a:latin typeface="Calibri" panose="020F0502020204030204" pitchFamily="34" charset="0"/>
                <a:ea typeface="Calibri" panose="020F0502020204030204" pitchFamily="34" charset="0"/>
                <a:cs typeface="Arial" panose="020B0604020202020204" pitchFamily="34" charset="0"/>
              </a:rPr>
              <a:t>Nutzer können sich ihre Karteikarten anzeigen lassen und im Besitz der Premium-Variante diese sogar bearbeiten. </a:t>
            </a:r>
          </a:p>
        </p:txBody>
      </p:sp>
      <p:sp>
        <p:nvSpPr>
          <p:cNvPr id="4" name="Foliennummernplatzhalter 3"/>
          <p:cNvSpPr>
            <a:spLocks noGrp="1"/>
          </p:cNvSpPr>
          <p:nvPr>
            <p:ph type="sldNum" sz="quarter" idx="5"/>
          </p:nvPr>
        </p:nvSpPr>
        <p:spPr/>
        <p:txBody>
          <a:bodyPr/>
          <a:lstStyle/>
          <a:p>
            <a:fld id="{E7EB95A3-AA79-45AD-8631-8D683F3541D9}" type="slidenum">
              <a:rPr lang="de-DE" smtClean="0"/>
              <a:t>6</a:t>
            </a:fld>
            <a:endParaRPr lang="de-DE"/>
          </a:p>
        </p:txBody>
      </p:sp>
    </p:spTree>
    <p:extLst>
      <p:ext uri="{BB962C8B-B14F-4D97-AF65-F5344CB8AC3E}">
        <p14:creationId xmlns:p14="http://schemas.microsoft.com/office/powerpoint/2010/main" val="35193384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lgn="just">
              <a:lnSpc>
                <a:spcPct val="107000"/>
              </a:lnSpc>
              <a:spcAft>
                <a:spcPts val="800"/>
              </a:spcAft>
            </a:pPr>
            <a:r>
              <a:rPr lang="de-DE" sz="1800" dirty="0">
                <a:effectLst/>
                <a:latin typeface="Calibri" panose="020F0502020204030204" pitchFamily="34" charset="0"/>
                <a:ea typeface="Calibri" panose="020F0502020204030204" pitchFamily="34" charset="0"/>
                <a:cs typeface="Arial" panose="020B0604020202020204" pitchFamily="34" charset="0"/>
              </a:rPr>
              <a:t>Die Gesamtdauer der Entwicklung und Markteinführung von </a:t>
            </a:r>
            <a:r>
              <a:rPr lang="de-DE" sz="1800" dirty="0" err="1">
                <a:effectLst/>
                <a:latin typeface="Calibri" panose="020F0502020204030204" pitchFamily="34" charset="0"/>
                <a:ea typeface="Calibri" panose="020F0502020204030204" pitchFamily="34" charset="0"/>
                <a:cs typeface="Arial" panose="020B0604020202020204" pitchFamily="34" charset="0"/>
              </a:rPr>
              <a:t>AIDex</a:t>
            </a:r>
            <a:r>
              <a:rPr lang="de-DE" sz="1800" dirty="0">
                <a:effectLst/>
                <a:latin typeface="Calibri" panose="020F0502020204030204" pitchFamily="34" charset="0"/>
                <a:ea typeface="Calibri" panose="020F0502020204030204" pitchFamily="34" charset="0"/>
                <a:cs typeface="Arial" panose="020B0604020202020204" pitchFamily="34" charset="0"/>
              </a:rPr>
              <a:t> beträgt 5 Monate.</a:t>
            </a:r>
          </a:p>
          <a:p>
            <a:pPr algn="just">
              <a:lnSpc>
                <a:spcPct val="107000"/>
              </a:lnSpc>
              <a:spcAft>
                <a:spcPts val="800"/>
              </a:spcAft>
            </a:pPr>
            <a:r>
              <a:rPr lang="de-DE" sz="1800" b="1" dirty="0">
                <a:effectLst/>
                <a:latin typeface="Calibri" panose="020F0502020204030204" pitchFamily="34" charset="0"/>
                <a:ea typeface="Calibri" panose="020F0502020204030204" pitchFamily="34" charset="0"/>
                <a:cs typeface="Arial" panose="020B0604020202020204" pitchFamily="34" charset="0"/>
              </a:rPr>
              <a:t>App-Entwicklung ohne KI (</a:t>
            </a:r>
            <a:r>
              <a:rPr lang="de-DE" sz="1800" b="1" i="1" dirty="0">
                <a:effectLst/>
                <a:latin typeface="Calibri" panose="020F0502020204030204" pitchFamily="34" charset="0"/>
                <a:ea typeface="Calibri" panose="020F0502020204030204" pitchFamily="34" charset="0"/>
                <a:cs typeface="Arial" panose="020B0604020202020204" pitchFamily="34" charset="0"/>
              </a:rPr>
              <a:t>2 Monate</a:t>
            </a:r>
            <a:r>
              <a:rPr lang="de-DE" sz="1800" b="1" dirty="0">
                <a:effectLst/>
                <a:latin typeface="Calibri" panose="020F0502020204030204" pitchFamily="34" charset="0"/>
                <a:ea typeface="Calibri" panose="020F0502020204030204" pitchFamily="34" charset="0"/>
                <a:cs typeface="Arial" panose="020B0604020202020204" pitchFamily="34" charset="0"/>
              </a:rPr>
              <a:t>):</a:t>
            </a:r>
            <a:r>
              <a:rPr lang="de-DE" sz="1800" dirty="0">
                <a:effectLst/>
                <a:latin typeface="Calibri" panose="020F0502020204030204" pitchFamily="34" charset="0"/>
                <a:ea typeface="Calibri" panose="020F0502020204030204" pitchFamily="34" charset="0"/>
                <a:cs typeface="Arial" panose="020B0604020202020204" pitchFamily="34" charset="0"/>
              </a:rPr>
              <a:t> Wir entwickeln eine benutzerfreundliche App für iOS und Android ausschließlich zur Karteikartenverwaltung.</a:t>
            </a:r>
          </a:p>
          <a:p>
            <a:pPr algn="just">
              <a:lnSpc>
                <a:spcPct val="107000"/>
              </a:lnSpc>
              <a:spcAft>
                <a:spcPts val="800"/>
              </a:spcAft>
            </a:pPr>
            <a:r>
              <a:rPr lang="de-DE" sz="1800" b="1" dirty="0">
                <a:effectLst/>
                <a:latin typeface="Calibri" panose="020F0502020204030204" pitchFamily="34" charset="0"/>
                <a:ea typeface="Calibri" panose="020F0502020204030204" pitchFamily="34" charset="0"/>
                <a:cs typeface="Arial" panose="020B0604020202020204" pitchFamily="34" charset="0"/>
              </a:rPr>
              <a:t>Integration von </a:t>
            </a:r>
            <a:r>
              <a:rPr lang="de-DE" sz="1800" b="1" dirty="0" err="1">
                <a:effectLst/>
                <a:latin typeface="Calibri" panose="020F0502020204030204" pitchFamily="34" charset="0"/>
                <a:ea typeface="Calibri" panose="020F0502020204030204" pitchFamily="34" charset="0"/>
                <a:cs typeface="Arial" panose="020B0604020202020204" pitchFamily="34" charset="0"/>
              </a:rPr>
              <a:t>ChatGPT</a:t>
            </a:r>
            <a:r>
              <a:rPr lang="de-DE" sz="1800" b="1" dirty="0">
                <a:effectLst/>
                <a:latin typeface="Calibri" panose="020F0502020204030204" pitchFamily="34" charset="0"/>
                <a:ea typeface="Calibri" panose="020F0502020204030204" pitchFamily="34" charset="0"/>
                <a:cs typeface="Arial" panose="020B0604020202020204" pitchFamily="34" charset="0"/>
              </a:rPr>
              <a:t> (</a:t>
            </a:r>
            <a:r>
              <a:rPr lang="de-DE" sz="1800" b="1" i="1" dirty="0">
                <a:effectLst/>
                <a:latin typeface="Calibri" panose="020F0502020204030204" pitchFamily="34" charset="0"/>
                <a:ea typeface="Calibri" panose="020F0502020204030204" pitchFamily="34" charset="0"/>
                <a:cs typeface="Arial" panose="020B0604020202020204" pitchFamily="34" charset="0"/>
              </a:rPr>
              <a:t>1 Monat</a:t>
            </a:r>
            <a:r>
              <a:rPr lang="de-DE" sz="1800" b="1" dirty="0">
                <a:effectLst/>
                <a:latin typeface="Calibri" panose="020F0502020204030204" pitchFamily="34" charset="0"/>
                <a:ea typeface="Calibri" panose="020F0502020204030204" pitchFamily="34" charset="0"/>
                <a:cs typeface="Arial" panose="020B0604020202020204" pitchFamily="34" charset="0"/>
              </a:rPr>
              <a:t>):</a:t>
            </a:r>
            <a:r>
              <a:rPr lang="de-DE" sz="1800" dirty="0">
                <a:effectLst/>
                <a:latin typeface="Calibri" panose="020F0502020204030204" pitchFamily="34" charset="0"/>
                <a:ea typeface="Calibri" panose="020F0502020204030204" pitchFamily="34" charset="0"/>
                <a:cs typeface="Arial" panose="020B0604020202020204" pitchFamily="34" charset="0"/>
              </a:rPr>
              <a:t> Die automatische Generierung von Karteikarten mit </a:t>
            </a:r>
            <a:r>
              <a:rPr lang="de-DE" sz="1800" dirty="0" err="1">
                <a:effectLst/>
                <a:latin typeface="Calibri" panose="020F0502020204030204" pitchFamily="34" charset="0"/>
                <a:ea typeface="Calibri" panose="020F0502020204030204" pitchFamily="34" charset="0"/>
                <a:cs typeface="Arial" panose="020B0604020202020204" pitchFamily="34" charset="0"/>
              </a:rPr>
              <a:t>ChatGPT</a:t>
            </a:r>
            <a:r>
              <a:rPr lang="de-DE" sz="1800" dirty="0">
                <a:effectLst/>
                <a:latin typeface="Calibri" panose="020F0502020204030204" pitchFamily="34" charset="0"/>
                <a:ea typeface="Calibri" panose="020F0502020204030204" pitchFamily="34" charset="0"/>
                <a:cs typeface="Arial" panose="020B0604020202020204" pitchFamily="34" charset="0"/>
              </a:rPr>
              <a:t> ermöglichen.</a:t>
            </a:r>
          </a:p>
          <a:p>
            <a:pPr algn="just">
              <a:lnSpc>
                <a:spcPct val="107000"/>
              </a:lnSpc>
              <a:spcAft>
                <a:spcPts val="800"/>
              </a:spcAft>
            </a:pPr>
            <a:r>
              <a:rPr lang="de-DE" sz="1800" b="1" dirty="0">
                <a:effectLst/>
                <a:latin typeface="Calibri" panose="020F0502020204030204" pitchFamily="34" charset="0"/>
                <a:ea typeface="Calibri" panose="020F0502020204030204" pitchFamily="34" charset="0"/>
                <a:cs typeface="Arial" panose="020B0604020202020204" pitchFamily="34" charset="0"/>
              </a:rPr>
              <a:t>Beta-Test (</a:t>
            </a:r>
            <a:r>
              <a:rPr lang="de-DE" sz="1800" b="1" i="1" dirty="0">
                <a:effectLst/>
                <a:latin typeface="Calibri" panose="020F0502020204030204" pitchFamily="34" charset="0"/>
                <a:ea typeface="Calibri" panose="020F0502020204030204" pitchFamily="34" charset="0"/>
                <a:cs typeface="Arial" panose="020B0604020202020204" pitchFamily="34" charset="0"/>
              </a:rPr>
              <a:t>1 Monat</a:t>
            </a:r>
            <a:r>
              <a:rPr lang="de-DE" sz="1800" b="1" dirty="0">
                <a:effectLst/>
                <a:latin typeface="Calibri" panose="020F0502020204030204" pitchFamily="34" charset="0"/>
                <a:ea typeface="Calibri" panose="020F0502020204030204" pitchFamily="34" charset="0"/>
                <a:cs typeface="Arial" panose="020B0604020202020204" pitchFamily="34" charset="0"/>
              </a:rPr>
              <a:t>):</a:t>
            </a:r>
            <a:r>
              <a:rPr lang="de-DE" sz="1800" dirty="0">
                <a:effectLst/>
                <a:latin typeface="Calibri" panose="020F0502020204030204" pitchFamily="34" charset="0"/>
                <a:ea typeface="Calibri" panose="020F0502020204030204" pitchFamily="34" charset="0"/>
                <a:cs typeface="Arial" panose="020B0604020202020204" pitchFamily="34" charset="0"/>
              </a:rPr>
              <a:t> Wir führen einen geschlossenen Beta-Test durch, um Benutzerfeedback zu sammeln und das Produkt zu optimieren.</a:t>
            </a:r>
          </a:p>
          <a:p>
            <a:pPr algn="just">
              <a:lnSpc>
                <a:spcPct val="107000"/>
              </a:lnSpc>
              <a:spcAft>
                <a:spcPts val="800"/>
              </a:spcAft>
            </a:pPr>
            <a:r>
              <a:rPr lang="de-DE" sz="1800" b="1" dirty="0">
                <a:effectLst/>
                <a:latin typeface="Calibri" panose="020F0502020204030204" pitchFamily="34" charset="0"/>
                <a:ea typeface="Calibri" panose="020F0502020204030204" pitchFamily="34" charset="0"/>
                <a:cs typeface="Arial" panose="020B0604020202020204" pitchFamily="34" charset="0"/>
              </a:rPr>
              <a:t>Markteinführung (</a:t>
            </a:r>
            <a:r>
              <a:rPr lang="de-DE" sz="1800" b="1" i="1" dirty="0">
                <a:effectLst/>
                <a:latin typeface="Calibri" panose="020F0502020204030204" pitchFamily="34" charset="0"/>
                <a:ea typeface="Calibri" panose="020F0502020204030204" pitchFamily="34" charset="0"/>
                <a:cs typeface="Arial" panose="020B0604020202020204" pitchFamily="34" charset="0"/>
              </a:rPr>
              <a:t>1 Monat</a:t>
            </a:r>
            <a:r>
              <a:rPr lang="de-DE" sz="1800" b="1" dirty="0">
                <a:effectLst/>
                <a:latin typeface="Calibri" panose="020F0502020204030204" pitchFamily="34" charset="0"/>
                <a:ea typeface="Calibri" panose="020F0502020204030204" pitchFamily="34" charset="0"/>
                <a:cs typeface="Arial" panose="020B0604020202020204" pitchFamily="34" charset="0"/>
              </a:rPr>
              <a:t>): </a:t>
            </a:r>
            <a:r>
              <a:rPr lang="de-DE" sz="1800" dirty="0">
                <a:effectLst/>
                <a:latin typeface="Calibri" panose="020F0502020204030204" pitchFamily="34" charset="0"/>
                <a:ea typeface="Calibri" panose="020F0502020204030204" pitchFamily="34" charset="0"/>
                <a:cs typeface="Arial" panose="020B0604020202020204" pitchFamily="34" charset="0"/>
              </a:rPr>
              <a:t>Nach erfolgreicher Beta-Phase bringen wir </a:t>
            </a:r>
            <a:r>
              <a:rPr lang="de-DE" sz="1800" dirty="0" err="1">
                <a:effectLst/>
                <a:latin typeface="Calibri" panose="020F0502020204030204" pitchFamily="34" charset="0"/>
                <a:ea typeface="Calibri" panose="020F0502020204030204" pitchFamily="34" charset="0"/>
                <a:cs typeface="Arial" panose="020B0604020202020204" pitchFamily="34" charset="0"/>
              </a:rPr>
              <a:t>AIDex</a:t>
            </a:r>
            <a:r>
              <a:rPr lang="de-DE" sz="1800" dirty="0">
                <a:effectLst/>
                <a:latin typeface="Calibri" panose="020F0502020204030204" pitchFamily="34" charset="0"/>
                <a:ea typeface="Calibri" panose="020F0502020204030204" pitchFamily="34" charset="0"/>
                <a:cs typeface="Arial" panose="020B0604020202020204" pitchFamily="34" charset="0"/>
              </a:rPr>
              <a:t> auf den Markt und starten unsere Marketing- und unsere Akquisitionskampagnen.</a:t>
            </a:r>
          </a:p>
          <a:p>
            <a:pPr algn="just">
              <a:lnSpc>
                <a:spcPct val="107000"/>
              </a:lnSpc>
              <a:spcAft>
                <a:spcPts val="800"/>
              </a:spcAft>
            </a:pPr>
            <a:r>
              <a:rPr lang="de-DE" sz="1800" b="1" dirty="0">
                <a:effectLst/>
                <a:latin typeface="Calibri" panose="020F0502020204030204" pitchFamily="34" charset="0"/>
                <a:ea typeface="Calibri" panose="020F0502020204030204" pitchFamily="34" charset="0"/>
                <a:cs typeface="Arial" panose="020B0604020202020204" pitchFamily="34" charset="0"/>
              </a:rPr>
              <a:t>Partnerschaften aufbauen (</a:t>
            </a:r>
            <a:r>
              <a:rPr lang="de-DE" sz="1800" b="1" i="1" dirty="0">
                <a:effectLst/>
                <a:latin typeface="Calibri" panose="020F0502020204030204" pitchFamily="34" charset="0"/>
                <a:ea typeface="Calibri" panose="020F0502020204030204" pitchFamily="34" charset="0"/>
                <a:cs typeface="Arial" panose="020B0604020202020204" pitchFamily="34" charset="0"/>
              </a:rPr>
              <a:t>kontinuierlich</a:t>
            </a:r>
            <a:r>
              <a:rPr lang="de-DE" sz="1800" b="1" dirty="0">
                <a:effectLst/>
                <a:latin typeface="Calibri" panose="020F0502020204030204" pitchFamily="34" charset="0"/>
                <a:ea typeface="Calibri" panose="020F0502020204030204" pitchFamily="34" charset="0"/>
                <a:cs typeface="Arial" panose="020B0604020202020204" pitchFamily="34" charset="0"/>
              </a:rPr>
              <a:t>):</a:t>
            </a:r>
            <a:r>
              <a:rPr lang="de-DE" sz="1800" dirty="0">
                <a:effectLst/>
                <a:latin typeface="Calibri" panose="020F0502020204030204" pitchFamily="34" charset="0"/>
                <a:ea typeface="Calibri" panose="020F0502020204030204" pitchFamily="34" charset="0"/>
                <a:cs typeface="Arial" panose="020B0604020202020204" pitchFamily="34" charset="0"/>
              </a:rPr>
              <a:t> Wir setzen uns mit Bildungseinrichtungen und Verlagen in Verbindung, um strategische Partnerschaften zu schließen und unsere Reichweite zu erhöhen.</a:t>
            </a:r>
          </a:p>
        </p:txBody>
      </p:sp>
      <p:sp>
        <p:nvSpPr>
          <p:cNvPr id="4" name="Foliennummernplatzhalter 3"/>
          <p:cNvSpPr>
            <a:spLocks noGrp="1"/>
          </p:cNvSpPr>
          <p:nvPr>
            <p:ph type="sldNum" sz="quarter" idx="5"/>
          </p:nvPr>
        </p:nvSpPr>
        <p:spPr/>
        <p:txBody>
          <a:bodyPr/>
          <a:lstStyle/>
          <a:p>
            <a:fld id="{E7EB95A3-AA79-45AD-8631-8D683F3541D9}" type="slidenum">
              <a:rPr lang="de-DE" smtClean="0"/>
              <a:t>7</a:t>
            </a:fld>
            <a:endParaRPr lang="de-DE"/>
          </a:p>
        </p:txBody>
      </p:sp>
    </p:spTree>
    <p:extLst>
      <p:ext uri="{BB962C8B-B14F-4D97-AF65-F5344CB8AC3E}">
        <p14:creationId xmlns:p14="http://schemas.microsoft.com/office/powerpoint/2010/main" val="23492099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lgn="just">
              <a:lnSpc>
                <a:spcPct val="107000"/>
              </a:lnSpc>
              <a:spcAft>
                <a:spcPts val="800"/>
              </a:spcAft>
            </a:pPr>
            <a:r>
              <a:rPr lang="de-DE" sz="1800" dirty="0" err="1">
                <a:effectLst/>
                <a:latin typeface="Calibri" panose="020F0502020204030204" pitchFamily="34" charset="0"/>
                <a:ea typeface="Calibri" panose="020F0502020204030204" pitchFamily="34" charset="0"/>
                <a:cs typeface="Arial" panose="020B0604020202020204" pitchFamily="34" charset="0"/>
              </a:rPr>
              <a:t>AIDex</a:t>
            </a:r>
            <a:r>
              <a:rPr lang="de-DE" sz="1800" dirty="0">
                <a:effectLst/>
                <a:latin typeface="Calibri" panose="020F0502020204030204" pitchFamily="34" charset="0"/>
                <a:ea typeface="Calibri" panose="020F0502020204030204" pitchFamily="34" charset="0"/>
                <a:cs typeface="Arial" panose="020B0604020202020204" pitchFamily="34" charset="0"/>
              </a:rPr>
              <a:t> mit </a:t>
            </a:r>
            <a:r>
              <a:rPr lang="de-DE" sz="1800" dirty="0" err="1">
                <a:effectLst/>
                <a:latin typeface="Calibri" panose="020F0502020204030204" pitchFamily="34" charset="0"/>
                <a:ea typeface="Calibri" panose="020F0502020204030204" pitchFamily="34" charset="0"/>
                <a:cs typeface="Arial" panose="020B0604020202020204" pitchFamily="34" charset="0"/>
              </a:rPr>
              <a:t>ChatGPT</a:t>
            </a:r>
            <a:r>
              <a:rPr lang="de-DE" sz="1800" dirty="0">
                <a:effectLst/>
                <a:latin typeface="Calibri" panose="020F0502020204030204" pitchFamily="34" charset="0"/>
                <a:ea typeface="Calibri" panose="020F0502020204030204" pitchFamily="34" charset="0"/>
                <a:cs typeface="Arial" panose="020B0604020202020204" pitchFamily="34" charset="0"/>
              </a:rPr>
              <a:t> wird Ihre ultimative Lösung für das effiziente Erstellen von Karteikarten aus Vorlesungsskripten sein. Ich bin zuversichtlich, dass unser innovatives Produkt die Art und Weise, wie Sie studieren, für immer verändern wird.</a:t>
            </a:r>
          </a:p>
          <a:p>
            <a:pPr algn="just">
              <a:lnSpc>
                <a:spcPct val="107000"/>
              </a:lnSpc>
              <a:spcAft>
                <a:spcPts val="800"/>
              </a:spcAft>
            </a:pPr>
            <a:r>
              <a:rPr lang="de-DE" sz="1800" dirty="0">
                <a:effectLst/>
                <a:latin typeface="Calibri" panose="020F0502020204030204" pitchFamily="34" charset="0"/>
                <a:ea typeface="Calibri" panose="020F0502020204030204" pitchFamily="34" charset="0"/>
                <a:cs typeface="Arial" panose="020B0604020202020204" pitchFamily="34" charset="0"/>
              </a:rPr>
              <a:t>Vielen Dank, dass Sie sich die Zeit genommen haben, </a:t>
            </a:r>
            <a:r>
              <a:rPr lang="de-DE" sz="1800" dirty="0" err="1">
                <a:effectLst/>
                <a:latin typeface="Calibri" panose="020F0502020204030204" pitchFamily="34" charset="0"/>
                <a:ea typeface="Calibri" panose="020F0502020204030204" pitchFamily="34" charset="0"/>
                <a:cs typeface="Arial" panose="020B0604020202020204" pitchFamily="34" charset="0"/>
              </a:rPr>
              <a:t>AIDex</a:t>
            </a:r>
            <a:r>
              <a:rPr lang="de-DE" sz="1800" dirty="0">
                <a:effectLst/>
                <a:latin typeface="Calibri" panose="020F0502020204030204" pitchFamily="34" charset="0"/>
                <a:ea typeface="Calibri" panose="020F0502020204030204" pitchFamily="34" charset="0"/>
                <a:cs typeface="Arial" panose="020B0604020202020204" pitchFamily="34" charset="0"/>
              </a:rPr>
              <a:t> kennenzulernen.</a:t>
            </a:r>
          </a:p>
          <a:p>
            <a:pPr algn="just">
              <a:lnSpc>
                <a:spcPct val="107000"/>
              </a:lnSpc>
              <a:spcAft>
                <a:spcPts val="800"/>
              </a:spcAft>
            </a:pPr>
            <a:r>
              <a:rPr lang="de-DE" sz="1800" dirty="0">
                <a:effectLst/>
                <a:latin typeface="Calibri" panose="020F0502020204030204" pitchFamily="34" charset="0"/>
                <a:ea typeface="Calibri" panose="020F0502020204030204" pitchFamily="34" charset="0"/>
                <a:cs typeface="Arial" panose="020B0604020202020204" pitchFamily="34" charset="0"/>
              </a:rPr>
              <a:t>Ich freue mich darauf, Ihre Fragen zu beantworten und gemeinsam die Zukunft des Lernens nach dem Motto </a:t>
            </a:r>
            <a:r>
              <a:rPr lang="de-DE" sz="1800" b="1" i="1" dirty="0">
                <a:effectLst/>
                <a:latin typeface="Calibri" panose="020F0502020204030204" pitchFamily="34" charset="0"/>
                <a:ea typeface="Calibri" panose="020F0502020204030204" pitchFamily="34" charset="0"/>
                <a:cs typeface="Arial" panose="020B0604020202020204" pitchFamily="34" charset="0"/>
              </a:rPr>
              <a:t>„AI </a:t>
            </a:r>
            <a:r>
              <a:rPr lang="de-DE" sz="1800" b="1" i="1" dirty="0" err="1">
                <a:effectLst/>
                <a:latin typeface="Calibri" panose="020F0502020204030204" pitchFamily="34" charset="0"/>
                <a:ea typeface="Calibri" panose="020F0502020204030204" pitchFamily="34" charset="0"/>
                <a:cs typeface="Arial" panose="020B0604020202020204" pitchFamily="34" charset="0"/>
              </a:rPr>
              <a:t>cards</a:t>
            </a:r>
            <a:r>
              <a:rPr lang="de-DE" sz="1800" b="1" i="1" dirty="0">
                <a:effectLst/>
                <a:latin typeface="Calibri" panose="020F0502020204030204" pitchFamily="34" charset="0"/>
                <a:ea typeface="Calibri" panose="020F0502020204030204" pitchFamily="34" charset="0"/>
                <a:cs typeface="Arial" panose="020B0604020202020204" pitchFamily="34" charset="0"/>
              </a:rPr>
              <a:t> </a:t>
            </a:r>
            <a:r>
              <a:rPr lang="de-DE" sz="1800" b="1" i="1" dirty="0" err="1">
                <a:effectLst/>
                <a:latin typeface="Calibri" panose="020F0502020204030204" pitchFamily="34" charset="0"/>
                <a:ea typeface="Calibri" panose="020F0502020204030204" pitchFamily="34" charset="0"/>
                <a:cs typeface="Arial" panose="020B0604020202020204" pitchFamily="34" charset="0"/>
              </a:rPr>
              <a:t>for</a:t>
            </a:r>
            <a:r>
              <a:rPr lang="de-DE" sz="1800" b="1" i="1" dirty="0">
                <a:effectLst/>
                <a:latin typeface="Calibri" panose="020F0502020204030204" pitchFamily="34" charset="0"/>
                <a:ea typeface="Calibri" panose="020F0502020204030204" pitchFamily="34" charset="0"/>
                <a:cs typeface="Arial" panose="020B0604020202020204" pitchFamily="34" charset="0"/>
              </a:rPr>
              <a:t> </a:t>
            </a:r>
            <a:r>
              <a:rPr lang="de-DE" sz="1800" b="1" i="1" dirty="0" err="1">
                <a:effectLst/>
                <a:latin typeface="Calibri" panose="020F0502020204030204" pitchFamily="34" charset="0"/>
                <a:ea typeface="Calibri" panose="020F0502020204030204" pitchFamily="34" charset="0"/>
                <a:cs typeface="Arial" panose="020B0604020202020204" pitchFamily="34" charset="0"/>
              </a:rPr>
              <a:t>your</a:t>
            </a:r>
            <a:r>
              <a:rPr lang="de-DE" sz="1800" b="1" i="1" dirty="0">
                <a:effectLst/>
                <a:latin typeface="Calibri" panose="020F0502020204030204" pitchFamily="34" charset="0"/>
                <a:ea typeface="Calibri" panose="020F0502020204030204" pitchFamily="34" charset="0"/>
                <a:cs typeface="Arial" panose="020B0604020202020204" pitchFamily="34" charset="0"/>
              </a:rPr>
              <a:t> </a:t>
            </a:r>
            <a:r>
              <a:rPr lang="de-DE" sz="1800" b="1" i="1" dirty="0" err="1">
                <a:effectLst/>
                <a:latin typeface="Calibri" panose="020F0502020204030204" pitchFamily="34" charset="0"/>
                <a:ea typeface="Calibri" panose="020F0502020204030204" pitchFamily="34" charset="0"/>
                <a:cs typeface="Arial" panose="020B0604020202020204" pitchFamily="34" charset="0"/>
              </a:rPr>
              <a:t>brain</a:t>
            </a:r>
            <a:r>
              <a:rPr lang="de-DE" sz="1800" b="1" i="1" dirty="0">
                <a:effectLst/>
                <a:latin typeface="Calibri" panose="020F0502020204030204" pitchFamily="34" charset="0"/>
                <a:ea typeface="Calibri" panose="020F0502020204030204" pitchFamily="34" charset="0"/>
                <a:cs typeface="Arial" panose="020B0604020202020204" pitchFamily="34" charset="0"/>
              </a:rPr>
              <a:t>, </a:t>
            </a:r>
            <a:r>
              <a:rPr lang="de-DE" sz="1800" b="1" i="1" dirty="0" err="1">
                <a:effectLst/>
                <a:latin typeface="Calibri" panose="020F0502020204030204" pitchFamily="34" charset="0"/>
                <a:ea typeface="Calibri" panose="020F0502020204030204" pitchFamily="34" charset="0"/>
                <a:cs typeface="Arial" panose="020B0604020202020204" pitchFamily="34" charset="0"/>
              </a:rPr>
              <a:t>study</a:t>
            </a:r>
            <a:r>
              <a:rPr lang="de-DE" sz="1800" b="1" i="1" dirty="0">
                <a:effectLst/>
                <a:latin typeface="Calibri" panose="020F0502020204030204" pitchFamily="34" charset="0"/>
                <a:ea typeface="Calibri" panose="020F0502020204030204" pitchFamily="34" charset="0"/>
                <a:cs typeface="Arial" panose="020B0604020202020204" pitchFamily="34" charset="0"/>
              </a:rPr>
              <a:t> </a:t>
            </a:r>
            <a:r>
              <a:rPr lang="de-DE" sz="1800" b="1" i="1" dirty="0" err="1">
                <a:effectLst/>
                <a:latin typeface="Calibri" panose="020F0502020204030204" pitchFamily="34" charset="0"/>
                <a:ea typeface="Calibri" panose="020F0502020204030204" pitchFamily="34" charset="0"/>
                <a:cs typeface="Arial" panose="020B0604020202020204" pitchFamily="34" charset="0"/>
              </a:rPr>
              <a:t>without</a:t>
            </a:r>
            <a:r>
              <a:rPr lang="de-DE" sz="1800" b="1" i="1" dirty="0">
                <a:effectLst/>
                <a:latin typeface="Calibri" panose="020F0502020204030204" pitchFamily="34" charset="0"/>
                <a:ea typeface="Calibri" panose="020F0502020204030204" pitchFamily="34" charset="0"/>
                <a:cs typeface="Arial" panose="020B0604020202020204" pitchFamily="34" charset="0"/>
              </a:rPr>
              <a:t> </a:t>
            </a:r>
            <a:r>
              <a:rPr lang="de-DE" sz="1800" b="1" i="1" dirty="0" err="1">
                <a:effectLst/>
                <a:latin typeface="Calibri" panose="020F0502020204030204" pitchFamily="34" charset="0"/>
                <a:ea typeface="Calibri" panose="020F0502020204030204" pitchFamily="34" charset="0"/>
                <a:cs typeface="Arial" panose="020B0604020202020204" pitchFamily="34" charset="0"/>
              </a:rPr>
              <a:t>strain</a:t>
            </a:r>
            <a:r>
              <a:rPr lang="de-DE" sz="1800" b="1" i="1" dirty="0">
                <a:effectLst/>
                <a:latin typeface="Calibri" panose="020F0502020204030204" pitchFamily="34" charset="0"/>
                <a:ea typeface="Calibri" panose="020F0502020204030204" pitchFamily="34" charset="0"/>
                <a:cs typeface="Arial" panose="020B0604020202020204" pitchFamily="34" charset="0"/>
              </a:rPr>
              <a:t>!” </a:t>
            </a:r>
            <a:r>
              <a:rPr lang="de-DE" sz="1800" dirty="0">
                <a:effectLst/>
                <a:latin typeface="Calibri" panose="020F0502020204030204" pitchFamily="34" charset="0"/>
                <a:ea typeface="Calibri" panose="020F0502020204030204" pitchFamily="34" charset="0"/>
                <a:cs typeface="Arial" panose="020B0604020202020204" pitchFamily="34" charset="0"/>
              </a:rPr>
              <a:t>zu gestalten!</a:t>
            </a:r>
          </a:p>
          <a:p>
            <a:endParaRPr lang="de-DE" dirty="0"/>
          </a:p>
        </p:txBody>
      </p:sp>
      <p:sp>
        <p:nvSpPr>
          <p:cNvPr id="4" name="Foliennummernplatzhalter 3"/>
          <p:cNvSpPr>
            <a:spLocks noGrp="1"/>
          </p:cNvSpPr>
          <p:nvPr>
            <p:ph type="sldNum" sz="quarter" idx="5"/>
          </p:nvPr>
        </p:nvSpPr>
        <p:spPr/>
        <p:txBody>
          <a:bodyPr/>
          <a:lstStyle/>
          <a:p>
            <a:fld id="{E7EB95A3-AA79-45AD-8631-8D683F3541D9}" type="slidenum">
              <a:rPr lang="de-DE" smtClean="0"/>
              <a:t>8</a:t>
            </a:fld>
            <a:endParaRPr lang="de-DE"/>
          </a:p>
        </p:txBody>
      </p:sp>
    </p:spTree>
    <p:extLst>
      <p:ext uri="{BB962C8B-B14F-4D97-AF65-F5344CB8AC3E}">
        <p14:creationId xmlns:p14="http://schemas.microsoft.com/office/powerpoint/2010/main" val="32099363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2CFA954-0F7C-A076-FAB4-3B07CD1435F4}"/>
              </a:ext>
            </a:extLst>
          </p:cNvPr>
          <p:cNvSpPr>
            <a:spLocks noGrp="1"/>
          </p:cNvSpPr>
          <p:nvPr>
            <p:ph type="ctrTitle"/>
          </p:nvPr>
        </p:nvSpPr>
        <p:spPr>
          <a:xfrm>
            <a:off x="1524000" y="1122363"/>
            <a:ext cx="9144000" cy="2387600"/>
          </a:xfrm>
        </p:spPr>
        <p:txBody>
          <a:bodyPr anchor="b"/>
          <a:lstStyle>
            <a:lvl1pPr algn="ctr">
              <a:defRPr sz="6000"/>
            </a:lvl1pPr>
          </a:lstStyle>
          <a:p>
            <a:r>
              <a:rPr lang="de-DE"/>
              <a:t>Mastertitelformat bearbeiten</a:t>
            </a:r>
          </a:p>
        </p:txBody>
      </p:sp>
      <p:sp>
        <p:nvSpPr>
          <p:cNvPr id="3" name="Untertitel 2">
            <a:extLst>
              <a:ext uri="{FF2B5EF4-FFF2-40B4-BE49-F238E27FC236}">
                <a16:creationId xmlns:a16="http://schemas.microsoft.com/office/drawing/2014/main" id="{8183DA50-CF7E-F00B-40F8-374ACA675E1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p>
        </p:txBody>
      </p:sp>
      <p:sp>
        <p:nvSpPr>
          <p:cNvPr id="4" name="Datumsplatzhalter 3">
            <a:extLst>
              <a:ext uri="{FF2B5EF4-FFF2-40B4-BE49-F238E27FC236}">
                <a16:creationId xmlns:a16="http://schemas.microsoft.com/office/drawing/2014/main" id="{30CA6AD9-2EF3-9CD4-9808-17BDBE06F305}"/>
              </a:ext>
            </a:extLst>
          </p:cNvPr>
          <p:cNvSpPr>
            <a:spLocks noGrp="1"/>
          </p:cNvSpPr>
          <p:nvPr>
            <p:ph type="dt" sz="half" idx="10"/>
          </p:nvPr>
        </p:nvSpPr>
        <p:spPr/>
        <p:txBody>
          <a:bodyPr/>
          <a:lstStyle/>
          <a:p>
            <a:fld id="{F4C8C697-0706-47CC-BCBB-B7E76D43B2E6}" type="datetimeFigureOut">
              <a:rPr lang="de-DE" smtClean="0"/>
              <a:t>10.11.2023</a:t>
            </a:fld>
            <a:endParaRPr lang="de-DE"/>
          </a:p>
        </p:txBody>
      </p:sp>
      <p:sp>
        <p:nvSpPr>
          <p:cNvPr id="5" name="Fußzeilenplatzhalter 4">
            <a:extLst>
              <a:ext uri="{FF2B5EF4-FFF2-40B4-BE49-F238E27FC236}">
                <a16:creationId xmlns:a16="http://schemas.microsoft.com/office/drawing/2014/main" id="{E5C71089-77DB-6B65-29D5-A564FEF5C68B}"/>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E4465722-7184-4D4C-D137-E5C0EAA00319}"/>
              </a:ext>
            </a:extLst>
          </p:cNvPr>
          <p:cNvSpPr>
            <a:spLocks noGrp="1"/>
          </p:cNvSpPr>
          <p:nvPr>
            <p:ph type="sldNum" sz="quarter" idx="12"/>
          </p:nvPr>
        </p:nvSpPr>
        <p:spPr/>
        <p:txBody>
          <a:bodyPr/>
          <a:lstStyle/>
          <a:p>
            <a:fld id="{6B9DD7E8-E9C6-4ABE-A956-93AF2CFCD034}" type="slidenum">
              <a:rPr lang="de-DE" smtClean="0"/>
              <a:t>‹Nr.›</a:t>
            </a:fld>
            <a:endParaRPr lang="de-DE"/>
          </a:p>
        </p:txBody>
      </p:sp>
    </p:spTree>
    <p:extLst>
      <p:ext uri="{BB962C8B-B14F-4D97-AF65-F5344CB8AC3E}">
        <p14:creationId xmlns:p14="http://schemas.microsoft.com/office/powerpoint/2010/main" val="17697897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 und Inhalt">
    <p:bg>
      <p:bgPr>
        <a:solidFill>
          <a:schemeClr val="bg2"/>
        </a:solidFill>
        <a:effectLst/>
      </p:bgPr>
    </p:bg>
    <p:spTree>
      <p:nvGrpSpPr>
        <p:cNvPr id="1" name=""/>
        <p:cNvGrpSpPr/>
        <p:nvPr/>
      </p:nvGrpSpPr>
      <p:grpSpPr>
        <a:xfrm>
          <a:off x="0" y="0"/>
          <a:ext cx="0" cy="0"/>
          <a:chOff x="0" y="0"/>
          <a:chExt cx="0" cy="0"/>
        </a:xfrm>
      </p:grpSpPr>
      <p:sp>
        <p:nvSpPr>
          <p:cNvPr id="4" name="Datumsplatzhalter 3">
            <a:extLst>
              <a:ext uri="{FF2B5EF4-FFF2-40B4-BE49-F238E27FC236}">
                <a16:creationId xmlns:a16="http://schemas.microsoft.com/office/drawing/2014/main" id="{E12E26C0-2897-9504-DB23-143716FF8748}"/>
              </a:ext>
            </a:extLst>
          </p:cNvPr>
          <p:cNvSpPr>
            <a:spLocks noGrp="1"/>
          </p:cNvSpPr>
          <p:nvPr>
            <p:ph type="dt" sz="half" idx="10"/>
          </p:nvPr>
        </p:nvSpPr>
        <p:spPr/>
        <p:txBody>
          <a:bodyPr/>
          <a:lstStyle/>
          <a:p>
            <a:fld id="{F4C8C697-0706-47CC-BCBB-B7E76D43B2E6}" type="datetimeFigureOut">
              <a:rPr lang="de-DE" smtClean="0"/>
              <a:t>10.11.2023</a:t>
            </a:fld>
            <a:endParaRPr lang="de-DE"/>
          </a:p>
        </p:txBody>
      </p:sp>
      <p:sp>
        <p:nvSpPr>
          <p:cNvPr id="5" name="Fußzeilenplatzhalter 4">
            <a:extLst>
              <a:ext uri="{FF2B5EF4-FFF2-40B4-BE49-F238E27FC236}">
                <a16:creationId xmlns:a16="http://schemas.microsoft.com/office/drawing/2014/main" id="{59FA3592-058F-003B-5330-B15F3F285215}"/>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DC719F65-17FB-AF5C-59C8-B0489CB546AC}"/>
              </a:ext>
            </a:extLst>
          </p:cNvPr>
          <p:cNvSpPr>
            <a:spLocks noGrp="1"/>
          </p:cNvSpPr>
          <p:nvPr>
            <p:ph type="sldNum" sz="quarter" idx="12"/>
          </p:nvPr>
        </p:nvSpPr>
        <p:spPr/>
        <p:txBody>
          <a:bodyPr/>
          <a:lstStyle/>
          <a:p>
            <a:fld id="{6B9DD7E8-E9C6-4ABE-A956-93AF2CFCD034}" type="slidenum">
              <a:rPr lang="de-DE" smtClean="0"/>
              <a:t>‹Nr.›</a:t>
            </a:fld>
            <a:endParaRPr lang="de-DE"/>
          </a:p>
        </p:txBody>
      </p:sp>
    </p:spTree>
    <p:extLst>
      <p:ext uri="{BB962C8B-B14F-4D97-AF65-F5344CB8AC3E}">
        <p14:creationId xmlns:p14="http://schemas.microsoft.com/office/powerpoint/2010/main" val="358464287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E345A4BD-F851-27FE-4695-ED120EEECFC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Mastertitelformat bearbeiten</a:t>
            </a:r>
          </a:p>
        </p:txBody>
      </p:sp>
      <p:sp>
        <p:nvSpPr>
          <p:cNvPr id="3" name="Textplatzhalter 2">
            <a:extLst>
              <a:ext uri="{FF2B5EF4-FFF2-40B4-BE49-F238E27FC236}">
                <a16:creationId xmlns:a16="http://schemas.microsoft.com/office/drawing/2014/main" id="{34BCD7B5-35CC-FEEA-3C39-94D8822CB0F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A8137A3C-A516-258B-FF37-D81A49A42BA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4C8C697-0706-47CC-BCBB-B7E76D43B2E6}" type="datetimeFigureOut">
              <a:rPr lang="de-DE" smtClean="0"/>
              <a:t>10.11.2023</a:t>
            </a:fld>
            <a:endParaRPr lang="de-DE"/>
          </a:p>
        </p:txBody>
      </p:sp>
      <p:sp>
        <p:nvSpPr>
          <p:cNvPr id="5" name="Fußzeilenplatzhalter 4">
            <a:extLst>
              <a:ext uri="{FF2B5EF4-FFF2-40B4-BE49-F238E27FC236}">
                <a16:creationId xmlns:a16="http://schemas.microsoft.com/office/drawing/2014/main" id="{0441CEFF-5EF0-7DC9-FD4F-028E66C8ED3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DE"/>
          </a:p>
        </p:txBody>
      </p:sp>
      <p:sp>
        <p:nvSpPr>
          <p:cNvPr id="6" name="Foliennummernplatzhalter 5">
            <a:extLst>
              <a:ext uri="{FF2B5EF4-FFF2-40B4-BE49-F238E27FC236}">
                <a16:creationId xmlns:a16="http://schemas.microsoft.com/office/drawing/2014/main" id="{70690540-5E11-319B-67DA-11093192D13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B9DD7E8-E9C6-4ABE-A956-93AF2CFCD034}" type="slidenum">
              <a:rPr lang="de-DE" smtClean="0"/>
              <a:t>‹Nr.›</a:t>
            </a:fld>
            <a:endParaRPr lang="de-DE"/>
          </a:p>
        </p:txBody>
      </p:sp>
    </p:spTree>
    <p:extLst>
      <p:ext uri="{BB962C8B-B14F-4D97-AF65-F5344CB8AC3E}">
        <p14:creationId xmlns:p14="http://schemas.microsoft.com/office/powerpoint/2010/main" val="1580717266"/>
      </p:ext>
    </p:extLst>
  </p:cSld>
  <p:clrMap bg1="lt1" tx1="dk1" bg2="lt2" tx2="dk2" accent1="accent1" accent2="accent2" accent3="accent3" accent4="accent4" accent5="accent5" accent6="accent6" hlink="hlink" folHlink="folHlink"/>
  <p:sldLayoutIdLst>
    <p:sldLayoutId id="2147483649" r:id="rId1"/>
    <p:sldLayoutId id="2147483650"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2.png"/><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4.svg"/><Relationship Id="rId11" Type="http://schemas.openxmlformats.org/officeDocument/2006/relationships/image" Target="../media/image2.png"/><Relationship Id="rId5" Type="http://schemas.openxmlformats.org/officeDocument/2006/relationships/image" Target="../media/image3.png"/><Relationship Id="rId10" Type="http://schemas.openxmlformats.org/officeDocument/2006/relationships/image" Target="../media/image8.png"/><Relationship Id="rId4" Type="http://schemas.microsoft.com/office/2007/relationships/hdphoto" Target="../media/hdphoto1.wdp"/><Relationship Id="rId9" Type="http://schemas.openxmlformats.org/officeDocument/2006/relationships/image" Target="../media/image7.png"/></Relationships>
</file>

<file path=ppt/slides/_rels/slide3.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1.png"/><Relationship Id="rId7"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4.svg"/><Relationship Id="rId11" Type="http://schemas.openxmlformats.org/officeDocument/2006/relationships/image" Target="../media/image2.png"/><Relationship Id="rId5" Type="http://schemas.openxmlformats.org/officeDocument/2006/relationships/image" Target="../media/image3.png"/><Relationship Id="rId10" Type="http://schemas.openxmlformats.org/officeDocument/2006/relationships/image" Target="../media/image12.png"/><Relationship Id="rId4" Type="http://schemas.microsoft.com/office/2007/relationships/hdphoto" Target="../media/hdphoto1.wdp"/><Relationship Id="rId9" Type="http://schemas.openxmlformats.org/officeDocument/2006/relationships/image" Target="../media/image11.svg"/></Relationships>
</file>

<file path=ppt/slides/_rels/slide4.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png"/><Relationship Id="rId7"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4.svg"/><Relationship Id="rId5" Type="http://schemas.openxmlformats.org/officeDocument/2006/relationships/image" Target="../media/image13.png"/><Relationship Id="rId4" Type="http://schemas.microsoft.com/office/2007/relationships/hdphoto" Target="../media/hdphoto1.wdp"/><Relationship Id="rId9"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8.jpeg"/><Relationship Id="rId5" Type="http://schemas.openxmlformats.org/officeDocument/2006/relationships/image" Target="../media/image17.jpg"/><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3.png"/><Relationship Id="rId3" Type="http://schemas.openxmlformats.org/officeDocument/2006/relationships/image" Target="../media/image1.png"/><Relationship Id="rId7" Type="http://schemas.openxmlformats.org/officeDocument/2006/relationships/image" Target="../media/image9.png"/><Relationship Id="rId12"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0.svg"/><Relationship Id="rId11" Type="http://schemas.openxmlformats.org/officeDocument/2006/relationships/image" Target="../media/image6.svg"/><Relationship Id="rId5" Type="http://schemas.openxmlformats.org/officeDocument/2006/relationships/image" Target="../media/image19.png"/><Relationship Id="rId10" Type="http://schemas.openxmlformats.org/officeDocument/2006/relationships/image" Target="../media/image5.png"/><Relationship Id="rId4" Type="http://schemas.microsoft.com/office/2007/relationships/hdphoto" Target="../media/hdphoto1.wdp"/><Relationship Id="rId9" Type="http://schemas.openxmlformats.org/officeDocument/2006/relationships/image" Target="../media/image22.svg"/><Relationship Id="rId14" Type="http://schemas.openxmlformats.org/officeDocument/2006/relationships/image" Target="../media/image24.svg"/></Relationships>
</file>

<file path=ppt/slides/_rels/slide7.xml.rels><?xml version="1.0" encoding="UTF-8" standalone="yes"?>
<Relationships xmlns="http://schemas.openxmlformats.org/package/2006/relationships"><Relationship Id="rId8" Type="http://schemas.openxmlformats.org/officeDocument/2006/relationships/image" Target="../media/image11.svg"/><Relationship Id="rId13" Type="http://schemas.openxmlformats.org/officeDocument/2006/relationships/image" Target="../media/image31.png"/><Relationship Id="rId3" Type="http://schemas.openxmlformats.org/officeDocument/2006/relationships/image" Target="../media/image1.png"/><Relationship Id="rId7" Type="http://schemas.openxmlformats.org/officeDocument/2006/relationships/image" Target="../media/image10.png"/><Relationship Id="rId12" Type="http://schemas.openxmlformats.org/officeDocument/2006/relationships/image" Target="../media/image30.sv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6.svg"/><Relationship Id="rId11" Type="http://schemas.openxmlformats.org/officeDocument/2006/relationships/image" Target="../media/image29.png"/><Relationship Id="rId5" Type="http://schemas.openxmlformats.org/officeDocument/2006/relationships/image" Target="../media/image25.png"/><Relationship Id="rId15" Type="http://schemas.openxmlformats.org/officeDocument/2006/relationships/image" Target="../media/image2.png"/><Relationship Id="rId10" Type="http://schemas.openxmlformats.org/officeDocument/2006/relationships/image" Target="../media/image28.svg"/><Relationship Id="rId4" Type="http://schemas.microsoft.com/office/2007/relationships/hdphoto" Target="../media/hdphoto1.wdp"/><Relationship Id="rId9" Type="http://schemas.openxmlformats.org/officeDocument/2006/relationships/image" Target="../media/image27.png"/><Relationship Id="rId14" Type="http://schemas.openxmlformats.org/officeDocument/2006/relationships/image" Target="../media/image32.sv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2.png"/><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25000"/>
                    </a14:imgEffect>
                  </a14:imgLayer>
                </a14:imgProps>
              </a:ext>
            </a:extLst>
          </a:blip>
          <a:srcRect/>
          <a:stretch>
            <a:fillRect t="-9000" b="-9000"/>
          </a:stretch>
        </a:blipFill>
        <a:effectLst/>
      </p:bgPr>
    </p:bg>
    <p:spTree>
      <p:nvGrpSpPr>
        <p:cNvPr id="1" name=""/>
        <p:cNvGrpSpPr/>
        <p:nvPr/>
      </p:nvGrpSpPr>
      <p:grpSpPr>
        <a:xfrm>
          <a:off x="0" y="0"/>
          <a:ext cx="0" cy="0"/>
          <a:chOff x="0" y="0"/>
          <a:chExt cx="0" cy="0"/>
        </a:xfrm>
      </p:grpSpPr>
      <p:sp>
        <p:nvSpPr>
          <p:cNvPr id="4" name="!! AIDex-Hintergrund">
            <a:extLst>
              <a:ext uri="{FF2B5EF4-FFF2-40B4-BE49-F238E27FC236}">
                <a16:creationId xmlns:a16="http://schemas.microsoft.com/office/drawing/2014/main" id="{FD3088BC-F548-41E9-B2F3-61AA5406A96D}"/>
              </a:ext>
            </a:extLst>
          </p:cNvPr>
          <p:cNvSpPr/>
          <p:nvPr/>
        </p:nvSpPr>
        <p:spPr>
          <a:xfrm>
            <a:off x="1637307" y="1357845"/>
            <a:ext cx="8917384" cy="415067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 name="Textfeld 1">
            <a:extLst>
              <a:ext uri="{FF2B5EF4-FFF2-40B4-BE49-F238E27FC236}">
                <a16:creationId xmlns:a16="http://schemas.microsoft.com/office/drawing/2014/main" id="{09A2D227-35BC-BB9F-9CE0-FDF695F627B1}"/>
              </a:ext>
            </a:extLst>
          </p:cNvPr>
          <p:cNvSpPr txBox="1"/>
          <p:nvPr/>
        </p:nvSpPr>
        <p:spPr>
          <a:xfrm>
            <a:off x="1637307" y="4667331"/>
            <a:ext cx="8917384" cy="646331"/>
          </a:xfrm>
          <a:prstGeom prst="rect">
            <a:avLst/>
          </a:prstGeom>
          <a:noFill/>
        </p:spPr>
        <p:txBody>
          <a:bodyPr wrap="square" rtlCol="0">
            <a:spAutoFit/>
          </a:bodyPr>
          <a:lstStyle/>
          <a:p>
            <a:pPr algn="ctr"/>
            <a:r>
              <a:rPr lang="en-US" sz="3600" i="1" dirty="0">
                <a:solidFill>
                  <a:schemeClr val="tx2"/>
                </a:solidFill>
                <a:effectLst/>
                <a:latin typeface="+mj-lt"/>
              </a:rPr>
              <a:t>"</a:t>
            </a:r>
            <a:r>
              <a:rPr lang="en-US" sz="3600" b="0" i="1" dirty="0">
                <a:solidFill>
                  <a:schemeClr val="tx2"/>
                </a:solidFill>
                <a:effectLst/>
                <a:latin typeface="Söhne"/>
              </a:rPr>
              <a:t>AI cards for your </a:t>
            </a:r>
            <a:r>
              <a:rPr lang="en-US" sz="3600" i="1" dirty="0">
                <a:solidFill>
                  <a:schemeClr val="tx2"/>
                </a:solidFill>
                <a:latin typeface="Söhne"/>
              </a:rPr>
              <a:t>b</a:t>
            </a:r>
            <a:r>
              <a:rPr lang="en-US" sz="3600" b="0" i="1" dirty="0">
                <a:solidFill>
                  <a:schemeClr val="tx2"/>
                </a:solidFill>
                <a:effectLst/>
                <a:latin typeface="Söhne"/>
              </a:rPr>
              <a:t>rain, study </a:t>
            </a:r>
            <a:r>
              <a:rPr lang="en-US" sz="3600" i="1" dirty="0">
                <a:solidFill>
                  <a:schemeClr val="tx2"/>
                </a:solidFill>
                <a:latin typeface="Söhne"/>
              </a:rPr>
              <a:t>w</a:t>
            </a:r>
            <a:r>
              <a:rPr lang="en-US" sz="3600" b="0" i="1" dirty="0">
                <a:solidFill>
                  <a:schemeClr val="tx2"/>
                </a:solidFill>
                <a:effectLst/>
                <a:latin typeface="Söhne"/>
              </a:rPr>
              <a:t>ithout </a:t>
            </a:r>
            <a:r>
              <a:rPr lang="en-US" sz="3600" i="1" dirty="0">
                <a:solidFill>
                  <a:schemeClr val="tx2"/>
                </a:solidFill>
                <a:latin typeface="Söhne"/>
              </a:rPr>
              <a:t>s</a:t>
            </a:r>
            <a:r>
              <a:rPr lang="en-US" sz="3600" b="0" i="1" dirty="0">
                <a:solidFill>
                  <a:schemeClr val="tx2"/>
                </a:solidFill>
                <a:effectLst/>
                <a:latin typeface="Söhne"/>
              </a:rPr>
              <a:t>train!”</a:t>
            </a:r>
            <a:endParaRPr lang="de-DE" sz="3600" i="1" dirty="0">
              <a:solidFill>
                <a:schemeClr val="tx2"/>
              </a:solidFill>
              <a:latin typeface="+mj-lt"/>
            </a:endParaRPr>
          </a:p>
        </p:txBody>
      </p:sp>
      <p:pic>
        <p:nvPicPr>
          <p:cNvPr id="5" name="!! AIDex" descr="Ein Bild, das Screenshot, Logo, Schrift, Design enthält.&#10;&#10;Automatisch generierte Beschreibung">
            <a:extLst>
              <a:ext uri="{FF2B5EF4-FFF2-40B4-BE49-F238E27FC236}">
                <a16:creationId xmlns:a16="http://schemas.microsoft.com/office/drawing/2014/main" id="{B7428D9D-5F9A-1BED-E728-C3A33B41B67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00152" y="1280776"/>
            <a:ext cx="3191694" cy="3191694"/>
          </a:xfrm>
          <a:prstGeom prst="rect">
            <a:avLst/>
          </a:prstGeom>
          <a:effectLst/>
        </p:spPr>
      </p:pic>
    </p:spTree>
    <p:extLst>
      <p:ext uri="{BB962C8B-B14F-4D97-AF65-F5344CB8AC3E}">
        <p14:creationId xmlns:p14="http://schemas.microsoft.com/office/powerpoint/2010/main" val="32336356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25000"/>
                    </a14:imgEffect>
                  </a14:imgLayer>
                </a14:imgProps>
              </a:ext>
            </a:extLst>
          </a:blip>
          <a:srcRect/>
          <a:stretch>
            <a:fillRect t="-9000" b="-9000"/>
          </a:stretch>
        </a:blipFill>
        <a:effectLst/>
      </p:bgPr>
    </p:bg>
    <p:spTree>
      <p:nvGrpSpPr>
        <p:cNvPr id="1" name=""/>
        <p:cNvGrpSpPr/>
        <p:nvPr/>
      </p:nvGrpSpPr>
      <p:grpSpPr>
        <a:xfrm>
          <a:off x="0" y="0"/>
          <a:ext cx="0" cy="0"/>
          <a:chOff x="0" y="0"/>
          <a:chExt cx="0" cy="0"/>
        </a:xfrm>
      </p:grpSpPr>
      <p:sp>
        <p:nvSpPr>
          <p:cNvPr id="41" name="Rechteck 40">
            <a:extLst>
              <a:ext uri="{FF2B5EF4-FFF2-40B4-BE49-F238E27FC236}">
                <a16:creationId xmlns:a16="http://schemas.microsoft.com/office/drawing/2014/main" id="{D2E9EE9B-DED0-A03C-A580-B304A59C0BFC}"/>
              </a:ext>
            </a:extLst>
          </p:cNvPr>
          <p:cNvSpPr/>
          <p:nvPr/>
        </p:nvSpPr>
        <p:spPr>
          <a:xfrm>
            <a:off x="160149" y="1523893"/>
            <a:ext cx="11871701" cy="5136863"/>
          </a:xfrm>
          <a:prstGeom prst="rect">
            <a:avLst/>
          </a:prstGeom>
          <a:solidFill>
            <a:schemeClr val="bg1"/>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10" name="!! Value Proposition">
            <a:extLst>
              <a:ext uri="{FF2B5EF4-FFF2-40B4-BE49-F238E27FC236}">
                <a16:creationId xmlns:a16="http://schemas.microsoft.com/office/drawing/2014/main" id="{F3ED6CD4-59F9-3FE1-6B1A-5DE9706189A4}"/>
              </a:ext>
            </a:extLst>
          </p:cNvPr>
          <p:cNvGrpSpPr/>
          <p:nvPr/>
        </p:nvGrpSpPr>
        <p:grpSpPr>
          <a:xfrm>
            <a:off x="3534005" y="197244"/>
            <a:ext cx="5174582" cy="1052472"/>
            <a:chOff x="3855118" y="2902764"/>
            <a:chExt cx="5174582" cy="1052472"/>
          </a:xfrm>
        </p:grpSpPr>
        <p:sp>
          <p:nvSpPr>
            <p:cNvPr id="2" name="Rechteck: abgerundete Ecken 1">
              <a:extLst>
                <a:ext uri="{FF2B5EF4-FFF2-40B4-BE49-F238E27FC236}">
                  <a16:creationId xmlns:a16="http://schemas.microsoft.com/office/drawing/2014/main" id="{59B36435-841F-8370-AB92-218CB594449D}"/>
                </a:ext>
              </a:extLst>
            </p:cNvPr>
            <p:cNvSpPr/>
            <p:nvPr/>
          </p:nvSpPr>
          <p:spPr>
            <a:xfrm>
              <a:off x="3855118" y="2902764"/>
              <a:ext cx="5174582" cy="1052472"/>
            </a:xfrm>
            <a:prstGeom prst="roundRect">
              <a:avLst/>
            </a:prstGeom>
            <a:solidFill>
              <a:schemeClr val="bg1"/>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de-DE" sz="4400" b="1" dirty="0">
                <a:solidFill>
                  <a:schemeClr val="tx2"/>
                </a:solidFill>
              </a:endParaRPr>
            </a:p>
          </p:txBody>
        </p:sp>
        <p:sp>
          <p:nvSpPr>
            <p:cNvPr id="7" name="Textfeld 6">
              <a:extLst>
                <a:ext uri="{FF2B5EF4-FFF2-40B4-BE49-F238E27FC236}">
                  <a16:creationId xmlns:a16="http://schemas.microsoft.com/office/drawing/2014/main" id="{B9A2A8EA-2329-89E1-FE04-B18442CF5D68}"/>
                </a:ext>
              </a:extLst>
            </p:cNvPr>
            <p:cNvSpPr txBox="1"/>
            <p:nvPr/>
          </p:nvSpPr>
          <p:spPr>
            <a:xfrm>
              <a:off x="4716022" y="3044279"/>
              <a:ext cx="4313678" cy="769441"/>
            </a:xfrm>
            <a:prstGeom prst="rect">
              <a:avLst/>
            </a:prstGeom>
            <a:noFill/>
          </p:spPr>
          <p:txBody>
            <a:bodyPr wrap="square" rtlCol="0" anchor="ctr">
              <a:spAutoFit/>
            </a:bodyPr>
            <a:lstStyle/>
            <a:p>
              <a:pPr algn="ctr"/>
              <a:r>
                <a:rPr lang="de-DE" sz="4400" b="1" dirty="0">
                  <a:solidFill>
                    <a:schemeClr val="tx2"/>
                  </a:solidFill>
                </a:rPr>
                <a:t>Value Proposition</a:t>
              </a:r>
            </a:p>
          </p:txBody>
        </p:sp>
        <p:pic>
          <p:nvPicPr>
            <p:cNvPr id="6" name="Grafik 5" descr="Raute Silhouette">
              <a:extLst>
                <a:ext uri="{FF2B5EF4-FFF2-40B4-BE49-F238E27FC236}">
                  <a16:creationId xmlns:a16="http://schemas.microsoft.com/office/drawing/2014/main" id="{EB10A4D4-47B2-736D-65A6-4C94A9E7912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946402" y="3037911"/>
              <a:ext cx="769620" cy="769620"/>
            </a:xfrm>
            <a:prstGeom prst="rect">
              <a:avLst/>
            </a:prstGeom>
          </p:spPr>
        </p:pic>
      </p:grpSp>
      <p:grpSp>
        <p:nvGrpSpPr>
          <p:cNvPr id="39" name="Gruppieren 38">
            <a:extLst>
              <a:ext uri="{FF2B5EF4-FFF2-40B4-BE49-F238E27FC236}">
                <a16:creationId xmlns:a16="http://schemas.microsoft.com/office/drawing/2014/main" id="{5643242E-6AAE-55B1-E5CF-EA9AEA7158B6}"/>
              </a:ext>
            </a:extLst>
          </p:cNvPr>
          <p:cNvGrpSpPr/>
          <p:nvPr/>
        </p:nvGrpSpPr>
        <p:grpSpPr>
          <a:xfrm>
            <a:off x="4325265" y="2027714"/>
            <a:ext cx="3541470" cy="3342251"/>
            <a:chOff x="4630073" y="2250741"/>
            <a:chExt cx="3541470" cy="3342251"/>
          </a:xfrm>
          <a:effectLst>
            <a:outerShdw blurRad="152400" dist="317500" dir="5400000" sx="90000" sy="-19000" rotWithShape="0">
              <a:prstClr val="black">
                <a:alpha val="15000"/>
              </a:prstClr>
            </a:outerShdw>
          </a:effectLst>
        </p:grpSpPr>
        <p:grpSp>
          <p:nvGrpSpPr>
            <p:cNvPr id="11" name="Gruppieren 10">
              <a:extLst>
                <a:ext uri="{FF2B5EF4-FFF2-40B4-BE49-F238E27FC236}">
                  <a16:creationId xmlns:a16="http://schemas.microsoft.com/office/drawing/2014/main" id="{6A4C217E-2122-A74C-A547-83E3C43CE49B}"/>
                </a:ext>
              </a:extLst>
            </p:cNvPr>
            <p:cNvGrpSpPr/>
            <p:nvPr/>
          </p:nvGrpSpPr>
          <p:grpSpPr>
            <a:xfrm>
              <a:off x="5346105" y="2250741"/>
              <a:ext cx="2160000" cy="2160000"/>
              <a:chOff x="3984802" y="3121454"/>
              <a:chExt cx="2160000" cy="2160000"/>
            </a:xfrm>
          </p:grpSpPr>
          <p:sp>
            <p:nvSpPr>
              <p:cNvPr id="9" name="Ellipse 8">
                <a:extLst>
                  <a:ext uri="{FF2B5EF4-FFF2-40B4-BE49-F238E27FC236}">
                    <a16:creationId xmlns:a16="http://schemas.microsoft.com/office/drawing/2014/main" id="{F077A324-2D3A-9B60-C668-AF47E90DC5D3}"/>
                  </a:ext>
                </a:extLst>
              </p:cNvPr>
              <p:cNvSpPr>
                <a:spLocks noChangeAspect="1"/>
              </p:cNvSpPr>
              <p:nvPr/>
            </p:nvSpPr>
            <p:spPr>
              <a:xfrm>
                <a:off x="3984802" y="3121454"/>
                <a:ext cx="2160000" cy="2160000"/>
              </a:xfrm>
              <a:prstGeom prst="ellipse">
                <a:avLst/>
              </a:prstGeom>
              <a:solidFill>
                <a:schemeClr val="tx2"/>
              </a:solid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pic>
            <p:nvPicPr>
              <p:cNvPr id="8" name="Grafik 7" descr="Großes Mathematikbuch">
                <a:extLst>
                  <a:ext uri="{FF2B5EF4-FFF2-40B4-BE49-F238E27FC236}">
                    <a16:creationId xmlns:a16="http://schemas.microsoft.com/office/drawing/2014/main" id="{BA79EC09-5002-EAB1-8499-48E4FA84271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4100100" y="3406370"/>
                <a:ext cx="1929403" cy="1590167"/>
              </a:xfrm>
              <a:prstGeom prst="rect">
                <a:avLst/>
              </a:prstGeom>
            </p:spPr>
          </p:pic>
        </p:grpSp>
        <p:sp>
          <p:nvSpPr>
            <p:cNvPr id="12" name="Rechteck: abgerundete Ecken 11">
              <a:extLst>
                <a:ext uri="{FF2B5EF4-FFF2-40B4-BE49-F238E27FC236}">
                  <a16:creationId xmlns:a16="http://schemas.microsoft.com/office/drawing/2014/main" id="{CF2607A9-1CE4-C48D-6729-2ECA6A55B944}"/>
                </a:ext>
              </a:extLst>
            </p:cNvPr>
            <p:cNvSpPr/>
            <p:nvPr/>
          </p:nvSpPr>
          <p:spPr>
            <a:xfrm>
              <a:off x="4630073" y="4619869"/>
              <a:ext cx="3541470" cy="973123"/>
            </a:xfrm>
            <a:prstGeom prst="roundRect">
              <a:avLst/>
            </a:prstGeom>
            <a:solidFill>
              <a:schemeClr val="bg1"/>
            </a:solid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3200" b="1" dirty="0">
                  <a:solidFill>
                    <a:schemeClr val="tx2"/>
                  </a:solidFill>
                </a:rPr>
                <a:t>Umfangreiche Vorlesungsskripte</a:t>
              </a:r>
            </a:p>
          </p:txBody>
        </p:sp>
      </p:grpSp>
      <p:grpSp>
        <p:nvGrpSpPr>
          <p:cNvPr id="38" name="Gruppieren 37">
            <a:extLst>
              <a:ext uri="{FF2B5EF4-FFF2-40B4-BE49-F238E27FC236}">
                <a16:creationId xmlns:a16="http://schemas.microsoft.com/office/drawing/2014/main" id="{9411479B-81B7-60A5-4503-6C936E68A77A}"/>
              </a:ext>
            </a:extLst>
          </p:cNvPr>
          <p:cNvGrpSpPr/>
          <p:nvPr/>
        </p:nvGrpSpPr>
        <p:grpSpPr>
          <a:xfrm>
            <a:off x="413876" y="2027714"/>
            <a:ext cx="3541470" cy="3342251"/>
            <a:chOff x="801334" y="2250741"/>
            <a:chExt cx="3541470" cy="3342251"/>
          </a:xfrm>
          <a:effectLst>
            <a:outerShdw blurRad="152400" dist="317500" dir="5400000" sx="90000" sy="-19000" rotWithShape="0">
              <a:prstClr val="black">
                <a:alpha val="15000"/>
              </a:prstClr>
            </a:outerShdw>
          </a:effectLst>
        </p:grpSpPr>
        <p:grpSp>
          <p:nvGrpSpPr>
            <p:cNvPr id="30" name="Gruppieren 29">
              <a:extLst>
                <a:ext uri="{FF2B5EF4-FFF2-40B4-BE49-F238E27FC236}">
                  <a16:creationId xmlns:a16="http://schemas.microsoft.com/office/drawing/2014/main" id="{6DB6B6A5-68AD-F86F-666E-96365A3E5E71}"/>
                </a:ext>
              </a:extLst>
            </p:cNvPr>
            <p:cNvGrpSpPr/>
            <p:nvPr/>
          </p:nvGrpSpPr>
          <p:grpSpPr>
            <a:xfrm>
              <a:off x="1517366" y="2250741"/>
              <a:ext cx="2160000" cy="2160000"/>
              <a:chOff x="3984802" y="3121454"/>
              <a:chExt cx="2160000" cy="2160000"/>
            </a:xfrm>
          </p:grpSpPr>
          <p:sp>
            <p:nvSpPr>
              <p:cNvPr id="31" name="Ellipse 30">
                <a:extLst>
                  <a:ext uri="{FF2B5EF4-FFF2-40B4-BE49-F238E27FC236}">
                    <a16:creationId xmlns:a16="http://schemas.microsoft.com/office/drawing/2014/main" id="{F6A22F4F-50C3-8EEC-CFC4-97FC07C1DEA5}"/>
                  </a:ext>
                </a:extLst>
              </p:cNvPr>
              <p:cNvSpPr>
                <a:spLocks noChangeAspect="1"/>
              </p:cNvSpPr>
              <p:nvPr/>
            </p:nvSpPr>
            <p:spPr>
              <a:xfrm>
                <a:off x="3984802" y="3121454"/>
                <a:ext cx="2160000" cy="2160000"/>
              </a:xfrm>
              <a:prstGeom prst="ellipse">
                <a:avLst/>
              </a:prstGeom>
              <a:solidFill>
                <a:schemeClr val="tx2"/>
              </a:solid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pic>
            <p:nvPicPr>
              <p:cNvPr id="32" name="Grafik 31" descr="Frustrierter Kundendienstmitarbeiter">
                <a:extLst>
                  <a:ext uri="{FF2B5EF4-FFF2-40B4-BE49-F238E27FC236}">
                    <a16:creationId xmlns:a16="http://schemas.microsoft.com/office/drawing/2014/main" id="{04591172-AEB6-29D0-3874-F3EA0D3BF4D5}"/>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4100100" y="3242389"/>
                <a:ext cx="1929403" cy="1918128"/>
              </a:xfrm>
              <a:prstGeom prst="rect">
                <a:avLst/>
              </a:prstGeom>
            </p:spPr>
          </p:pic>
        </p:grpSp>
        <p:sp>
          <p:nvSpPr>
            <p:cNvPr id="33" name="Rechteck: abgerundete Ecken 32">
              <a:extLst>
                <a:ext uri="{FF2B5EF4-FFF2-40B4-BE49-F238E27FC236}">
                  <a16:creationId xmlns:a16="http://schemas.microsoft.com/office/drawing/2014/main" id="{020B911B-7B5C-63CB-B084-E5698BA543E4}"/>
                </a:ext>
              </a:extLst>
            </p:cNvPr>
            <p:cNvSpPr/>
            <p:nvPr/>
          </p:nvSpPr>
          <p:spPr>
            <a:xfrm>
              <a:off x="801334" y="4619869"/>
              <a:ext cx="3541470" cy="973123"/>
            </a:xfrm>
            <a:prstGeom prst="roundRect">
              <a:avLst/>
            </a:prstGeom>
            <a:solidFill>
              <a:schemeClr val="bg1"/>
            </a:solid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3200" b="1" dirty="0">
                  <a:solidFill>
                    <a:schemeClr val="tx2"/>
                  </a:solidFill>
                </a:rPr>
                <a:t>Hektische Studienwelt</a:t>
              </a:r>
            </a:p>
          </p:txBody>
        </p:sp>
      </p:grpSp>
      <p:grpSp>
        <p:nvGrpSpPr>
          <p:cNvPr id="40" name="Gruppieren 39">
            <a:extLst>
              <a:ext uri="{FF2B5EF4-FFF2-40B4-BE49-F238E27FC236}">
                <a16:creationId xmlns:a16="http://schemas.microsoft.com/office/drawing/2014/main" id="{87852B76-9438-B394-0A9B-800339C7D5E8}"/>
              </a:ext>
            </a:extLst>
          </p:cNvPr>
          <p:cNvGrpSpPr/>
          <p:nvPr/>
        </p:nvGrpSpPr>
        <p:grpSpPr>
          <a:xfrm>
            <a:off x="8236654" y="2027714"/>
            <a:ext cx="3541470" cy="3342251"/>
            <a:chOff x="8514636" y="2250741"/>
            <a:chExt cx="3541470" cy="3342251"/>
          </a:xfrm>
          <a:effectLst>
            <a:outerShdw blurRad="152400" dist="317500" dir="5400000" sx="90000" sy="-19000" rotWithShape="0">
              <a:prstClr val="black">
                <a:alpha val="15000"/>
              </a:prstClr>
            </a:outerShdw>
          </a:effectLst>
        </p:grpSpPr>
        <p:grpSp>
          <p:nvGrpSpPr>
            <p:cNvPr id="34" name="Gruppieren 33">
              <a:extLst>
                <a:ext uri="{FF2B5EF4-FFF2-40B4-BE49-F238E27FC236}">
                  <a16:creationId xmlns:a16="http://schemas.microsoft.com/office/drawing/2014/main" id="{FA3CFF6A-A7C8-FDC3-E1A9-503555D79570}"/>
                </a:ext>
              </a:extLst>
            </p:cNvPr>
            <p:cNvGrpSpPr/>
            <p:nvPr/>
          </p:nvGrpSpPr>
          <p:grpSpPr>
            <a:xfrm>
              <a:off x="9230668" y="2250741"/>
              <a:ext cx="2160000" cy="2160000"/>
              <a:chOff x="3984802" y="3121454"/>
              <a:chExt cx="2160000" cy="2160000"/>
            </a:xfrm>
          </p:grpSpPr>
          <p:sp>
            <p:nvSpPr>
              <p:cNvPr id="35" name="Ellipse 34">
                <a:extLst>
                  <a:ext uri="{FF2B5EF4-FFF2-40B4-BE49-F238E27FC236}">
                    <a16:creationId xmlns:a16="http://schemas.microsoft.com/office/drawing/2014/main" id="{B70B5D68-B8B5-213D-A5C0-6A0AB951DCD9}"/>
                  </a:ext>
                </a:extLst>
              </p:cNvPr>
              <p:cNvSpPr>
                <a:spLocks noChangeAspect="1"/>
              </p:cNvSpPr>
              <p:nvPr/>
            </p:nvSpPr>
            <p:spPr>
              <a:xfrm>
                <a:off x="3984802" y="3121454"/>
                <a:ext cx="2160000" cy="2160000"/>
              </a:xfrm>
              <a:prstGeom prst="ellipse">
                <a:avLst/>
              </a:prstGeom>
              <a:solidFill>
                <a:schemeClr val="tx2"/>
              </a:solid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pic>
            <p:nvPicPr>
              <p:cNvPr id="36" name="Grafik 35" descr="Weckergesicht">
                <a:extLst>
                  <a:ext uri="{FF2B5EF4-FFF2-40B4-BE49-F238E27FC236}">
                    <a16:creationId xmlns:a16="http://schemas.microsoft.com/office/drawing/2014/main" id="{3085A101-01C0-2677-BBB4-94E152A5A81A}"/>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4100100" y="3236752"/>
                <a:ext cx="1929403" cy="1929403"/>
              </a:xfrm>
              <a:prstGeom prst="rect">
                <a:avLst/>
              </a:prstGeom>
            </p:spPr>
          </p:pic>
        </p:grpSp>
        <p:sp>
          <p:nvSpPr>
            <p:cNvPr id="37" name="Rechteck: abgerundete Ecken 36">
              <a:extLst>
                <a:ext uri="{FF2B5EF4-FFF2-40B4-BE49-F238E27FC236}">
                  <a16:creationId xmlns:a16="http://schemas.microsoft.com/office/drawing/2014/main" id="{AED912A5-271E-6471-DE64-0C8CA6E02229}"/>
                </a:ext>
              </a:extLst>
            </p:cNvPr>
            <p:cNvSpPr/>
            <p:nvPr/>
          </p:nvSpPr>
          <p:spPr>
            <a:xfrm>
              <a:off x="8514636" y="4619869"/>
              <a:ext cx="3541470" cy="973123"/>
            </a:xfrm>
            <a:prstGeom prst="roundRect">
              <a:avLst/>
            </a:prstGeom>
            <a:solidFill>
              <a:schemeClr val="bg1"/>
            </a:solid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3200" b="1" dirty="0">
                  <a:solidFill>
                    <a:schemeClr val="tx2"/>
                  </a:solidFill>
                </a:rPr>
                <a:t>Keine Zeit zum Lernen</a:t>
              </a:r>
            </a:p>
          </p:txBody>
        </p:sp>
      </p:grpSp>
      <p:sp>
        <p:nvSpPr>
          <p:cNvPr id="42" name="Textfeld 41">
            <a:extLst>
              <a:ext uri="{FF2B5EF4-FFF2-40B4-BE49-F238E27FC236}">
                <a16:creationId xmlns:a16="http://schemas.microsoft.com/office/drawing/2014/main" id="{9CA6754A-59AB-C56A-2E38-EBBB79FB96D2}"/>
              </a:ext>
            </a:extLst>
          </p:cNvPr>
          <p:cNvSpPr txBox="1"/>
          <p:nvPr/>
        </p:nvSpPr>
        <p:spPr>
          <a:xfrm>
            <a:off x="180814" y="1523893"/>
            <a:ext cx="2160000" cy="461665"/>
          </a:xfrm>
          <a:prstGeom prst="rect">
            <a:avLst/>
          </a:prstGeom>
          <a:noFill/>
        </p:spPr>
        <p:txBody>
          <a:bodyPr wrap="square" rtlCol="0">
            <a:spAutoFit/>
          </a:bodyPr>
          <a:lstStyle/>
          <a:p>
            <a:r>
              <a:rPr lang="de-DE" sz="2400" dirty="0">
                <a:solidFill>
                  <a:srgbClr val="FF0000"/>
                </a:solidFill>
              </a:rPr>
              <a:t>Problemfelder</a:t>
            </a:r>
          </a:p>
        </p:txBody>
      </p:sp>
      <p:sp>
        <p:nvSpPr>
          <p:cNvPr id="3" name="!! AIDex-Hintergrund">
            <a:extLst>
              <a:ext uri="{FF2B5EF4-FFF2-40B4-BE49-F238E27FC236}">
                <a16:creationId xmlns:a16="http://schemas.microsoft.com/office/drawing/2014/main" id="{B0C0B2F7-6891-0836-EFCC-7772E2ABC9C7}"/>
              </a:ext>
            </a:extLst>
          </p:cNvPr>
          <p:cNvSpPr/>
          <p:nvPr/>
        </p:nvSpPr>
        <p:spPr>
          <a:xfrm>
            <a:off x="11137701" y="0"/>
            <a:ext cx="1054299" cy="105429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4" name="!! AIDex" descr="Ein Bild, das Screenshot, Logo, Schrift, Design enthält.&#10;&#10;Automatisch generierte Beschreibung">
            <a:extLst>
              <a:ext uri="{FF2B5EF4-FFF2-40B4-BE49-F238E27FC236}">
                <a16:creationId xmlns:a16="http://schemas.microsoft.com/office/drawing/2014/main" id="{D32F2E18-45E2-21F5-BF1D-9A9649B21955}"/>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1137701" y="0"/>
            <a:ext cx="1054299" cy="1054299"/>
          </a:xfrm>
          <a:prstGeom prst="rect">
            <a:avLst/>
          </a:prstGeom>
        </p:spPr>
      </p:pic>
    </p:spTree>
    <p:extLst>
      <p:ext uri="{BB962C8B-B14F-4D97-AF65-F5344CB8AC3E}">
        <p14:creationId xmlns:p14="http://schemas.microsoft.com/office/powerpoint/2010/main" val="22795109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25000"/>
                    </a14:imgEffect>
                  </a14:imgLayer>
                </a14:imgProps>
              </a:ext>
            </a:extLst>
          </a:blip>
          <a:srcRect/>
          <a:stretch>
            <a:fillRect t="-9000" b="-9000"/>
          </a:stretch>
        </a:blipFill>
        <a:effectLst/>
      </p:bgPr>
    </p:bg>
    <p:spTree>
      <p:nvGrpSpPr>
        <p:cNvPr id="1" name=""/>
        <p:cNvGrpSpPr/>
        <p:nvPr/>
      </p:nvGrpSpPr>
      <p:grpSpPr>
        <a:xfrm>
          <a:off x="0" y="0"/>
          <a:ext cx="0" cy="0"/>
          <a:chOff x="0" y="0"/>
          <a:chExt cx="0" cy="0"/>
        </a:xfrm>
      </p:grpSpPr>
      <p:sp>
        <p:nvSpPr>
          <p:cNvPr id="41" name="Rechteck 40">
            <a:extLst>
              <a:ext uri="{FF2B5EF4-FFF2-40B4-BE49-F238E27FC236}">
                <a16:creationId xmlns:a16="http://schemas.microsoft.com/office/drawing/2014/main" id="{D2E9EE9B-DED0-A03C-A580-B304A59C0BFC}"/>
              </a:ext>
            </a:extLst>
          </p:cNvPr>
          <p:cNvSpPr/>
          <p:nvPr/>
        </p:nvSpPr>
        <p:spPr>
          <a:xfrm>
            <a:off x="160149" y="1523893"/>
            <a:ext cx="11871701" cy="5136863"/>
          </a:xfrm>
          <a:prstGeom prst="rect">
            <a:avLst/>
          </a:prstGeom>
          <a:solidFill>
            <a:schemeClr val="bg1"/>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10" name="!! Value Proposition">
            <a:extLst>
              <a:ext uri="{FF2B5EF4-FFF2-40B4-BE49-F238E27FC236}">
                <a16:creationId xmlns:a16="http://schemas.microsoft.com/office/drawing/2014/main" id="{F3ED6CD4-59F9-3FE1-6B1A-5DE9706189A4}"/>
              </a:ext>
            </a:extLst>
          </p:cNvPr>
          <p:cNvGrpSpPr/>
          <p:nvPr/>
        </p:nvGrpSpPr>
        <p:grpSpPr>
          <a:xfrm>
            <a:off x="3534005" y="197244"/>
            <a:ext cx="5174582" cy="1052472"/>
            <a:chOff x="3855118" y="2902764"/>
            <a:chExt cx="5174582" cy="1052472"/>
          </a:xfrm>
        </p:grpSpPr>
        <p:sp>
          <p:nvSpPr>
            <p:cNvPr id="2" name="Rechteck: abgerundete Ecken 1">
              <a:extLst>
                <a:ext uri="{FF2B5EF4-FFF2-40B4-BE49-F238E27FC236}">
                  <a16:creationId xmlns:a16="http://schemas.microsoft.com/office/drawing/2014/main" id="{59B36435-841F-8370-AB92-218CB594449D}"/>
                </a:ext>
              </a:extLst>
            </p:cNvPr>
            <p:cNvSpPr/>
            <p:nvPr/>
          </p:nvSpPr>
          <p:spPr>
            <a:xfrm>
              <a:off x="3855118" y="2902764"/>
              <a:ext cx="5174582" cy="1052472"/>
            </a:xfrm>
            <a:prstGeom prst="roundRect">
              <a:avLst/>
            </a:prstGeom>
            <a:solidFill>
              <a:schemeClr val="bg1"/>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de-DE" sz="4400" b="1" dirty="0">
                <a:solidFill>
                  <a:schemeClr val="tx2"/>
                </a:solidFill>
              </a:endParaRPr>
            </a:p>
          </p:txBody>
        </p:sp>
        <p:sp>
          <p:nvSpPr>
            <p:cNvPr id="7" name="Textfeld 6">
              <a:extLst>
                <a:ext uri="{FF2B5EF4-FFF2-40B4-BE49-F238E27FC236}">
                  <a16:creationId xmlns:a16="http://schemas.microsoft.com/office/drawing/2014/main" id="{B9A2A8EA-2329-89E1-FE04-B18442CF5D68}"/>
                </a:ext>
              </a:extLst>
            </p:cNvPr>
            <p:cNvSpPr txBox="1"/>
            <p:nvPr/>
          </p:nvSpPr>
          <p:spPr>
            <a:xfrm>
              <a:off x="4716022" y="3044279"/>
              <a:ext cx="4313678" cy="769441"/>
            </a:xfrm>
            <a:prstGeom prst="rect">
              <a:avLst/>
            </a:prstGeom>
            <a:noFill/>
          </p:spPr>
          <p:txBody>
            <a:bodyPr wrap="square" rtlCol="0" anchor="ctr">
              <a:spAutoFit/>
            </a:bodyPr>
            <a:lstStyle/>
            <a:p>
              <a:pPr algn="ctr"/>
              <a:r>
                <a:rPr lang="de-DE" sz="4400" b="1" dirty="0">
                  <a:solidFill>
                    <a:schemeClr val="tx2"/>
                  </a:solidFill>
                </a:rPr>
                <a:t>Value Proposition</a:t>
              </a:r>
            </a:p>
          </p:txBody>
        </p:sp>
        <p:pic>
          <p:nvPicPr>
            <p:cNvPr id="6" name="Grafik 5" descr="Raute Silhouette">
              <a:extLst>
                <a:ext uri="{FF2B5EF4-FFF2-40B4-BE49-F238E27FC236}">
                  <a16:creationId xmlns:a16="http://schemas.microsoft.com/office/drawing/2014/main" id="{EB10A4D4-47B2-736D-65A6-4C94A9E7912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946402" y="3037911"/>
              <a:ext cx="769620" cy="769620"/>
            </a:xfrm>
            <a:prstGeom prst="rect">
              <a:avLst/>
            </a:prstGeom>
          </p:spPr>
        </p:pic>
      </p:grpSp>
      <p:grpSp>
        <p:nvGrpSpPr>
          <p:cNvPr id="39" name="Gruppieren 38">
            <a:extLst>
              <a:ext uri="{FF2B5EF4-FFF2-40B4-BE49-F238E27FC236}">
                <a16:creationId xmlns:a16="http://schemas.microsoft.com/office/drawing/2014/main" id="{5643242E-6AAE-55B1-E5CF-EA9AEA7158B6}"/>
              </a:ext>
            </a:extLst>
          </p:cNvPr>
          <p:cNvGrpSpPr/>
          <p:nvPr/>
        </p:nvGrpSpPr>
        <p:grpSpPr>
          <a:xfrm>
            <a:off x="4325265" y="2027714"/>
            <a:ext cx="3541470" cy="3342251"/>
            <a:chOff x="4630073" y="2250741"/>
            <a:chExt cx="3541470" cy="3342251"/>
          </a:xfrm>
          <a:effectLst>
            <a:outerShdw blurRad="152400" dist="317500" dir="5400000" sx="90000" sy="-19000" rotWithShape="0">
              <a:prstClr val="black">
                <a:alpha val="15000"/>
              </a:prstClr>
            </a:outerShdw>
          </a:effectLst>
        </p:grpSpPr>
        <p:grpSp>
          <p:nvGrpSpPr>
            <p:cNvPr id="11" name="Gruppieren 10">
              <a:extLst>
                <a:ext uri="{FF2B5EF4-FFF2-40B4-BE49-F238E27FC236}">
                  <a16:creationId xmlns:a16="http://schemas.microsoft.com/office/drawing/2014/main" id="{6A4C217E-2122-A74C-A547-83E3C43CE49B}"/>
                </a:ext>
              </a:extLst>
            </p:cNvPr>
            <p:cNvGrpSpPr/>
            <p:nvPr/>
          </p:nvGrpSpPr>
          <p:grpSpPr>
            <a:xfrm>
              <a:off x="5346105" y="2250741"/>
              <a:ext cx="2160000" cy="2160000"/>
              <a:chOff x="3984802" y="3121454"/>
              <a:chExt cx="2160000" cy="2160000"/>
            </a:xfrm>
          </p:grpSpPr>
          <p:sp>
            <p:nvSpPr>
              <p:cNvPr id="9" name="Ellipse 8">
                <a:extLst>
                  <a:ext uri="{FF2B5EF4-FFF2-40B4-BE49-F238E27FC236}">
                    <a16:creationId xmlns:a16="http://schemas.microsoft.com/office/drawing/2014/main" id="{F077A324-2D3A-9B60-C668-AF47E90DC5D3}"/>
                  </a:ext>
                </a:extLst>
              </p:cNvPr>
              <p:cNvSpPr>
                <a:spLocks noChangeAspect="1"/>
              </p:cNvSpPr>
              <p:nvPr/>
            </p:nvSpPr>
            <p:spPr>
              <a:xfrm>
                <a:off x="3984802" y="3121454"/>
                <a:ext cx="2160000" cy="2160000"/>
              </a:xfrm>
              <a:prstGeom prst="ellipse">
                <a:avLst/>
              </a:prstGeom>
              <a:solidFill>
                <a:schemeClr val="tx2"/>
              </a:solidFill>
              <a:ln w="190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pic>
            <p:nvPicPr>
              <p:cNvPr id="8" name="Grafik 7">
                <a:extLst>
                  <a:ext uri="{FF2B5EF4-FFF2-40B4-BE49-F238E27FC236}">
                    <a16:creationId xmlns:a16="http://schemas.microsoft.com/office/drawing/2014/main" id="{BA79EC09-5002-EAB1-8499-48E4FA842716}"/>
                  </a:ext>
                </a:extLst>
              </p:cNvPr>
              <p:cNvPicPr>
                <a:picLocks noChangeAspect="1"/>
              </p:cNvPicPr>
              <p:nvPr/>
            </p:nvPicPr>
            <p:blipFill>
              <a:blip r:embed="rId7">
                <a:biLevel thresh="25000"/>
                <a:extLst>
                  <a:ext uri="{28A0092B-C50C-407E-A947-70E740481C1C}">
                    <a14:useLocalDpi xmlns:a14="http://schemas.microsoft.com/office/drawing/2010/main" val="0"/>
                  </a:ext>
                </a:extLst>
              </a:blip>
              <a:srcRect/>
              <a:stretch/>
            </p:blipFill>
            <p:spPr>
              <a:xfrm>
                <a:off x="4164564" y="3406370"/>
                <a:ext cx="1800476" cy="1590167"/>
              </a:xfrm>
              <a:prstGeom prst="rect">
                <a:avLst/>
              </a:prstGeom>
              <a:noFill/>
            </p:spPr>
          </p:pic>
        </p:grpSp>
        <p:sp>
          <p:nvSpPr>
            <p:cNvPr id="12" name="Rechteck: abgerundete Ecken 11">
              <a:extLst>
                <a:ext uri="{FF2B5EF4-FFF2-40B4-BE49-F238E27FC236}">
                  <a16:creationId xmlns:a16="http://schemas.microsoft.com/office/drawing/2014/main" id="{CF2607A9-1CE4-C48D-6729-2ECA6A55B944}"/>
                </a:ext>
              </a:extLst>
            </p:cNvPr>
            <p:cNvSpPr/>
            <p:nvPr/>
          </p:nvSpPr>
          <p:spPr>
            <a:xfrm>
              <a:off x="4630073" y="4619869"/>
              <a:ext cx="3541470" cy="973123"/>
            </a:xfrm>
            <a:prstGeom prst="roundRect">
              <a:avLst/>
            </a:prstGeom>
            <a:solidFill>
              <a:schemeClr val="bg1"/>
            </a:solidFill>
            <a:ln w="190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3200" b="1" dirty="0">
                  <a:solidFill>
                    <a:schemeClr val="tx2"/>
                  </a:solidFill>
                </a:rPr>
                <a:t>Karteikarten generieren</a:t>
              </a:r>
            </a:p>
          </p:txBody>
        </p:sp>
      </p:grpSp>
      <p:grpSp>
        <p:nvGrpSpPr>
          <p:cNvPr id="38" name="Gruppieren 37">
            <a:extLst>
              <a:ext uri="{FF2B5EF4-FFF2-40B4-BE49-F238E27FC236}">
                <a16:creationId xmlns:a16="http://schemas.microsoft.com/office/drawing/2014/main" id="{9411479B-81B7-60A5-4503-6C936E68A77A}"/>
              </a:ext>
            </a:extLst>
          </p:cNvPr>
          <p:cNvGrpSpPr/>
          <p:nvPr/>
        </p:nvGrpSpPr>
        <p:grpSpPr>
          <a:xfrm>
            <a:off x="413876" y="2027714"/>
            <a:ext cx="3541470" cy="3342251"/>
            <a:chOff x="801334" y="2250741"/>
            <a:chExt cx="3541470" cy="3342251"/>
          </a:xfrm>
          <a:effectLst>
            <a:outerShdw blurRad="152400" dist="317500" dir="5400000" sx="90000" sy="-19000" rotWithShape="0">
              <a:prstClr val="black">
                <a:alpha val="15000"/>
              </a:prstClr>
            </a:outerShdw>
          </a:effectLst>
        </p:grpSpPr>
        <p:grpSp>
          <p:nvGrpSpPr>
            <p:cNvPr id="30" name="Gruppieren 29">
              <a:extLst>
                <a:ext uri="{FF2B5EF4-FFF2-40B4-BE49-F238E27FC236}">
                  <a16:creationId xmlns:a16="http://schemas.microsoft.com/office/drawing/2014/main" id="{6DB6B6A5-68AD-F86F-666E-96365A3E5E71}"/>
                </a:ext>
              </a:extLst>
            </p:cNvPr>
            <p:cNvGrpSpPr/>
            <p:nvPr/>
          </p:nvGrpSpPr>
          <p:grpSpPr>
            <a:xfrm>
              <a:off x="1517366" y="2250741"/>
              <a:ext cx="2160000" cy="2160000"/>
              <a:chOff x="3984802" y="3121454"/>
              <a:chExt cx="2160000" cy="2160000"/>
            </a:xfrm>
          </p:grpSpPr>
          <p:sp>
            <p:nvSpPr>
              <p:cNvPr id="31" name="Ellipse 30">
                <a:extLst>
                  <a:ext uri="{FF2B5EF4-FFF2-40B4-BE49-F238E27FC236}">
                    <a16:creationId xmlns:a16="http://schemas.microsoft.com/office/drawing/2014/main" id="{F6A22F4F-50C3-8EEC-CFC4-97FC07C1DEA5}"/>
                  </a:ext>
                </a:extLst>
              </p:cNvPr>
              <p:cNvSpPr>
                <a:spLocks noChangeAspect="1"/>
              </p:cNvSpPr>
              <p:nvPr/>
            </p:nvSpPr>
            <p:spPr>
              <a:xfrm>
                <a:off x="3984802" y="3121454"/>
                <a:ext cx="2160000" cy="2160000"/>
              </a:xfrm>
              <a:prstGeom prst="ellipse">
                <a:avLst/>
              </a:prstGeom>
              <a:solidFill>
                <a:schemeClr val="tx2"/>
              </a:solidFill>
              <a:ln w="190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pic>
            <p:nvPicPr>
              <p:cNvPr id="32" name="Grafik 31" descr="Künstliche Intelligenz Silhouette">
                <a:extLst>
                  <a:ext uri="{FF2B5EF4-FFF2-40B4-BE49-F238E27FC236}">
                    <a16:creationId xmlns:a16="http://schemas.microsoft.com/office/drawing/2014/main" id="{04591172-AEB6-29D0-3874-F3EA0D3BF4D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4105737" y="3242389"/>
                <a:ext cx="1918128" cy="1918128"/>
              </a:xfrm>
              <a:prstGeom prst="rect">
                <a:avLst/>
              </a:prstGeom>
            </p:spPr>
          </p:pic>
        </p:grpSp>
        <p:sp>
          <p:nvSpPr>
            <p:cNvPr id="33" name="Rechteck: abgerundete Ecken 32">
              <a:extLst>
                <a:ext uri="{FF2B5EF4-FFF2-40B4-BE49-F238E27FC236}">
                  <a16:creationId xmlns:a16="http://schemas.microsoft.com/office/drawing/2014/main" id="{020B911B-7B5C-63CB-B084-E5698BA543E4}"/>
                </a:ext>
              </a:extLst>
            </p:cNvPr>
            <p:cNvSpPr/>
            <p:nvPr/>
          </p:nvSpPr>
          <p:spPr>
            <a:xfrm>
              <a:off x="801334" y="4619869"/>
              <a:ext cx="3541470" cy="973123"/>
            </a:xfrm>
            <a:prstGeom prst="roundRect">
              <a:avLst/>
            </a:prstGeom>
            <a:solidFill>
              <a:schemeClr val="bg1"/>
            </a:solidFill>
            <a:ln w="190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3200" b="1" dirty="0">
                  <a:solidFill>
                    <a:schemeClr val="tx2"/>
                  </a:solidFill>
                </a:rPr>
                <a:t>KI-Technologie (</a:t>
              </a:r>
              <a:r>
                <a:rPr lang="de-DE" sz="3200" b="1" dirty="0" err="1">
                  <a:solidFill>
                    <a:schemeClr val="tx2"/>
                  </a:solidFill>
                </a:rPr>
                <a:t>ChatGPT</a:t>
              </a:r>
              <a:r>
                <a:rPr lang="de-DE" sz="3200" b="1" dirty="0">
                  <a:solidFill>
                    <a:schemeClr val="tx2"/>
                  </a:solidFill>
                </a:rPr>
                <a:t>)</a:t>
              </a:r>
            </a:p>
          </p:txBody>
        </p:sp>
      </p:grpSp>
      <p:grpSp>
        <p:nvGrpSpPr>
          <p:cNvPr id="40" name="Gruppieren 39">
            <a:extLst>
              <a:ext uri="{FF2B5EF4-FFF2-40B4-BE49-F238E27FC236}">
                <a16:creationId xmlns:a16="http://schemas.microsoft.com/office/drawing/2014/main" id="{87852B76-9438-B394-0A9B-800339C7D5E8}"/>
              </a:ext>
            </a:extLst>
          </p:cNvPr>
          <p:cNvGrpSpPr/>
          <p:nvPr/>
        </p:nvGrpSpPr>
        <p:grpSpPr>
          <a:xfrm>
            <a:off x="8236654" y="2027714"/>
            <a:ext cx="3541470" cy="3342251"/>
            <a:chOff x="8514636" y="2250741"/>
            <a:chExt cx="3541470" cy="3342251"/>
          </a:xfrm>
          <a:effectLst>
            <a:outerShdw blurRad="152400" dist="317500" dir="5400000" sx="90000" sy="-19000" rotWithShape="0">
              <a:prstClr val="black">
                <a:alpha val="15000"/>
              </a:prstClr>
            </a:outerShdw>
          </a:effectLst>
        </p:grpSpPr>
        <p:grpSp>
          <p:nvGrpSpPr>
            <p:cNvPr id="34" name="Gruppieren 33">
              <a:extLst>
                <a:ext uri="{FF2B5EF4-FFF2-40B4-BE49-F238E27FC236}">
                  <a16:creationId xmlns:a16="http://schemas.microsoft.com/office/drawing/2014/main" id="{FA3CFF6A-A7C8-FDC3-E1A9-503555D79570}"/>
                </a:ext>
              </a:extLst>
            </p:cNvPr>
            <p:cNvGrpSpPr/>
            <p:nvPr/>
          </p:nvGrpSpPr>
          <p:grpSpPr>
            <a:xfrm>
              <a:off x="9230668" y="2250741"/>
              <a:ext cx="2160000" cy="2160000"/>
              <a:chOff x="3984802" y="3121454"/>
              <a:chExt cx="2160000" cy="2160000"/>
            </a:xfrm>
          </p:grpSpPr>
          <p:sp>
            <p:nvSpPr>
              <p:cNvPr id="35" name="Ellipse 34">
                <a:extLst>
                  <a:ext uri="{FF2B5EF4-FFF2-40B4-BE49-F238E27FC236}">
                    <a16:creationId xmlns:a16="http://schemas.microsoft.com/office/drawing/2014/main" id="{B70B5D68-B8B5-213D-A5C0-6A0AB951DCD9}"/>
                  </a:ext>
                </a:extLst>
              </p:cNvPr>
              <p:cNvSpPr>
                <a:spLocks noChangeAspect="1"/>
              </p:cNvSpPr>
              <p:nvPr/>
            </p:nvSpPr>
            <p:spPr>
              <a:xfrm>
                <a:off x="3984802" y="3121454"/>
                <a:ext cx="2160000" cy="2160000"/>
              </a:xfrm>
              <a:prstGeom prst="ellipse">
                <a:avLst/>
              </a:prstGeom>
              <a:solidFill>
                <a:schemeClr val="tx2"/>
              </a:solidFill>
              <a:ln w="190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solidFill>
                    <a:schemeClr val="accent1"/>
                  </a:solidFill>
                </a:endParaRPr>
              </a:p>
            </p:txBody>
          </p:sp>
          <p:pic>
            <p:nvPicPr>
              <p:cNvPr id="36" name="Grafik 35" descr="Lächelndes Wecker-Gesicht">
                <a:extLst>
                  <a:ext uri="{FF2B5EF4-FFF2-40B4-BE49-F238E27FC236}">
                    <a16:creationId xmlns:a16="http://schemas.microsoft.com/office/drawing/2014/main" id="{3085A101-01C0-2677-BBB4-94E152A5A81A}"/>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4100100" y="3236752"/>
                <a:ext cx="1929403" cy="1929403"/>
              </a:xfrm>
              <a:prstGeom prst="rect">
                <a:avLst/>
              </a:prstGeom>
            </p:spPr>
          </p:pic>
        </p:grpSp>
        <p:sp>
          <p:nvSpPr>
            <p:cNvPr id="37" name="Rechteck: abgerundete Ecken 36">
              <a:extLst>
                <a:ext uri="{FF2B5EF4-FFF2-40B4-BE49-F238E27FC236}">
                  <a16:creationId xmlns:a16="http://schemas.microsoft.com/office/drawing/2014/main" id="{AED912A5-271E-6471-DE64-0C8CA6E02229}"/>
                </a:ext>
              </a:extLst>
            </p:cNvPr>
            <p:cNvSpPr/>
            <p:nvPr/>
          </p:nvSpPr>
          <p:spPr>
            <a:xfrm>
              <a:off x="8514636" y="4619869"/>
              <a:ext cx="3541470" cy="973123"/>
            </a:xfrm>
            <a:prstGeom prst="roundRect">
              <a:avLst/>
            </a:prstGeom>
            <a:solidFill>
              <a:schemeClr val="bg1"/>
            </a:solidFill>
            <a:ln w="190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3200" b="1" dirty="0">
                  <a:solidFill>
                    <a:schemeClr val="tx2"/>
                  </a:solidFill>
                </a:rPr>
                <a:t>Konzentration aufs Lernen</a:t>
              </a:r>
            </a:p>
          </p:txBody>
        </p:sp>
      </p:grpSp>
      <p:sp>
        <p:nvSpPr>
          <p:cNvPr id="42" name="Textfeld 41">
            <a:extLst>
              <a:ext uri="{FF2B5EF4-FFF2-40B4-BE49-F238E27FC236}">
                <a16:creationId xmlns:a16="http://schemas.microsoft.com/office/drawing/2014/main" id="{9CA6754A-59AB-C56A-2E38-EBBB79FB96D2}"/>
              </a:ext>
            </a:extLst>
          </p:cNvPr>
          <p:cNvSpPr txBox="1"/>
          <p:nvPr/>
        </p:nvSpPr>
        <p:spPr>
          <a:xfrm>
            <a:off x="180814" y="1523893"/>
            <a:ext cx="2160000" cy="461665"/>
          </a:xfrm>
          <a:prstGeom prst="rect">
            <a:avLst/>
          </a:prstGeom>
          <a:noFill/>
        </p:spPr>
        <p:txBody>
          <a:bodyPr wrap="square" rtlCol="0">
            <a:spAutoFit/>
          </a:bodyPr>
          <a:lstStyle/>
          <a:p>
            <a:r>
              <a:rPr lang="de-DE" sz="2400" dirty="0">
                <a:solidFill>
                  <a:schemeClr val="accent1"/>
                </a:solidFill>
              </a:rPr>
              <a:t>Lösung</a:t>
            </a:r>
          </a:p>
        </p:txBody>
      </p:sp>
      <p:sp>
        <p:nvSpPr>
          <p:cNvPr id="3" name="!! AIDex-Hintergrund">
            <a:extLst>
              <a:ext uri="{FF2B5EF4-FFF2-40B4-BE49-F238E27FC236}">
                <a16:creationId xmlns:a16="http://schemas.microsoft.com/office/drawing/2014/main" id="{D881E9ED-796C-BD4E-607D-4F1EB673FF7E}"/>
              </a:ext>
            </a:extLst>
          </p:cNvPr>
          <p:cNvSpPr/>
          <p:nvPr/>
        </p:nvSpPr>
        <p:spPr>
          <a:xfrm>
            <a:off x="11137701" y="0"/>
            <a:ext cx="1054299" cy="105429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4" name="!! AIDex" descr="Ein Bild, das Screenshot, Logo, Schrift, Design enthält.&#10;&#10;Automatisch generierte Beschreibung">
            <a:extLst>
              <a:ext uri="{FF2B5EF4-FFF2-40B4-BE49-F238E27FC236}">
                <a16:creationId xmlns:a16="http://schemas.microsoft.com/office/drawing/2014/main" id="{007286A9-F1C9-81D0-253F-BAA1F847C120}"/>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1137701" y="0"/>
            <a:ext cx="1054299" cy="1054299"/>
          </a:xfrm>
          <a:prstGeom prst="rect">
            <a:avLst/>
          </a:prstGeom>
        </p:spPr>
      </p:pic>
    </p:spTree>
    <p:extLst>
      <p:ext uri="{BB962C8B-B14F-4D97-AF65-F5344CB8AC3E}">
        <p14:creationId xmlns:p14="http://schemas.microsoft.com/office/powerpoint/2010/main" val="314472825"/>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25000"/>
                    </a14:imgEffect>
                  </a14:imgLayer>
                </a14:imgProps>
              </a:ext>
            </a:extLst>
          </a:blip>
          <a:srcRect/>
          <a:stretch>
            <a:fillRect t="-9000" b="-9000"/>
          </a:stretch>
        </a:blipFill>
        <a:effectLst/>
      </p:bgPr>
    </p:bg>
    <p:spTree>
      <p:nvGrpSpPr>
        <p:cNvPr id="1" name=""/>
        <p:cNvGrpSpPr/>
        <p:nvPr/>
      </p:nvGrpSpPr>
      <p:grpSpPr>
        <a:xfrm>
          <a:off x="0" y="0"/>
          <a:ext cx="0" cy="0"/>
          <a:chOff x="0" y="0"/>
          <a:chExt cx="0" cy="0"/>
        </a:xfrm>
      </p:grpSpPr>
      <p:sp>
        <p:nvSpPr>
          <p:cNvPr id="40" name="Rechteck 39">
            <a:extLst>
              <a:ext uri="{FF2B5EF4-FFF2-40B4-BE49-F238E27FC236}">
                <a16:creationId xmlns:a16="http://schemas.microsoft.com/office/drawing/2014/main" id="{0186EE0E-2C2A-9492-4543-1882CE2F2EEF}"/>
              </a:ext>
            </a:extLst>
          </p:cNvPr>
          <p:cNvSpPr/>
          <p:nvPr/>
        </p:nvSpPr>
        <p:spPr>
          <a:xfrm>
            <a:off x="185444" y="1523893"/>
            <a:ext cx="11871701" cy="5136863"/>
          </a:xfrm>
          <a:prstGeom prst="rect">
            <a:avLst/>
          </a:prstGeom>
          <a:solidFill>
            <a:schemeClr val="bg1"/>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sz="4400" dirty="0">
              <a:solidFill>
                <a:schemeClr val="tx2"/>
              </a:solidFill>
            </a:endParaRPr>
          </a:p>
        </p:txBody>
      </p:sp>
      <p:grpSp>
        <p:nvGrpSpPr>
          <p:cNvPr id="3" name="!! Business Case">
            <a:extLst>
              <a:ext uri="{FF2B5EF4-FFF2-40B4-BE49-F238E27FC236}">
                <a16:creationId xmlns:a16="http://schemas.microsoft.com/office/drawing/2014/main" id="{1060F0F5-840E-7E11-E756-6D2F3CFB77CD}"/>
              </a:ext>
            </a:extLst>
          </p:cNvPr>
          <p:cNvGrpSpPr/>
          <p:nvPr/>
        </p:nvGrpSpPr>
        <p:grpSpPr>
          <a:xfrm>
            <a:off x="3880414" y="197244"/>
            <a:ext cx="4481763" cy="1052472"/>
            <a:chOff x="3672238" y="2902762"/>
            <a:chExt cx="4481763" cy="1052472"/>
          </a:xfrm>
        </p:grpSpPr>
        <p:sp>
          <p:nvSpPr>
            <p:cNvPr id="4" name="Rechteck: abgerundete Ecken 3">
              <a:extLst>
                <a:ext uri="{FF2B5EF4-FFF2-40B4-BE49-F238E27FC236}">
                  <a16:creationId xmlns:a16="http://schemas.microsoft.com/office/drawing/2014/main" id="{8EE8D52A-CA26-F41A-5921-381531BB9636}"/>
                </a:ext>
              </a:extLst>
            </p:cNvPr>
            <p:cNvSpPr/>
            <p:nvPr/>
          </p:nvSpPr>
          <p:spPr>
            <a:xfrm>
              <a:off x="3672238" y="2902762"/>
              <a:ext cx="4481763" cy="1052472"/>
            </a:xfrm>
            <a:prstGeom prst="roundRect">
              <a:avLst/>
            </a:prstGeom>
            <a:solidFill>
              <a:schemeClr val="bg1"/>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de-DE" sz="4400" b="1" dirty="0">
                <a:solidFill>
                  <a:schemeClr val="tx2"/>
                </a:solidFill>
              </a:endParaRPr>
            </a:p>
          </p:txBody>
        </p:sp>
        <p:grpSp>
          <p:nvGrpSpPr>
            <p:cNvPr id="5" name="Gruppieren 4">
              <a:extLst>
                <a:ext uri="{FF2B5EF4-FFF2-40B4-BE49-F238E27FC236}">
                  <a16:creationId xmlns:a16="http://schemas.microsoft.com/office/drawing/2014/main" id="{1F2A51DD-859D-7156-F4A1-46F89DA8B429}"/>
                </a:ext>
              </a:extLst>
            </p:cNvPr>
            <p:cNvGrpSpPr/>
            <p:nvPr/>
          </p:nvGrpSpPr>
          <p:grpSpPr>
            <a:xfrm>
              <a:off x="3851867" y="3044277"/>
              <a:ext cx="4210668" cy="769441"/>
              <a:chOff x="3852495" y="3044278"/>
              <a:chExt cx="4210668" cy="769441"/>
            </a:xfrm>
          </p:grpSpPr>
          <p:grpSp>
            <p:nvGrpSpPr>
              <p:cNvPr id="6" name="Grafik 5" descr="Präsentation mit Checkliste Silhouette">
                <a:extLst>
                  <a:ext uri="{FF2B5EF4-FFF2-40B4-BE49-F238E27FC236}">
                    <a16:creationId xmlns:a16="http://schemas.microsoft.com/office/drawing/2014/main" id="{F64A56CF-F20B-07DE-5B73-4248B91822B6}"/>
                  </a:ext>
                </a:extLst>
              </p:cNvPr>
              <p:cNvGrpSpPr/>
              <p:nvPr/>
            </p:nvGrpSpPr>
            <p:grpSpPr>
              <a:xfrm>
                <a:off x="3852495" y="3140458"/>
                <a:ext cx="593110" cy="585095"/>
                <a:chOff x="3852495" y="3140458"/>
                <a:chExt cx="593110" cy="585095"/>
              </a:xfrm>
              <a:solidFill>
                <a:srgbClr val="000000"/>
              </a:solidFill>
            </p:grpSpPr>
            <p:sp>
              <p:nvSpPr>
                <p:cNvPr id="11" name="Freihandform: Form 10">
                  <a:extLst>
                    <a:ext uri="{FF2B5EF4-FFF2-40B4-BE49-F238E27FC236}">
                      <a16:creationId xmlns:a16="http://schemas.microsoft.com/office/drawing/2014/main" id="{94F14B14-3EC6-DE16-35D8-26ACB6C76297}"/>
                    </a:ext>
                  </a:extLst>
                </p:cNvPr>
                <p:cNvSpPr/>
                <p:nvPr/>
              </p:nvSpPr>
              <p:spPr>
                <a:xfrm>
                  <a:off x="3852495" y="3140458"/>
                  <a:ext cx="593110" cy="585095"/>
                </a:xfrm>
                <a:custGeom>
                  <a:avLst/>
                  <a:gdLst>
                    <a:gd name="connsiteX0" fmla="*/ 585096 w 593110"/>
                    <a:gd name="connsiteY0" fmla="*/ 56105 h 585095"/>
                    <a:gd name="connsiteX1" fmla="*/ 593111 w 593110"/>
                    <a:gd name="connsiteY1" fmla="*/ 48090 h 585095"/>
                    <a:gd name="connsiteX2" fmla="*/ 585096 w 593110"/>
                    <a:gd name="connsiteY2" fmla="*/ 40075 h 585095"/>
                    <a:gd name="connsiteX3" fmla="*/ 304570 w 593110"/>
                    <a:gd name="connsiteY3" fmla="*/ 40075 h 585095"/>
                    <a:gd name="connsiteX4" fmla="*/ 304570 w 593110"/>
                    <a:gd name="connsiteY4" fmla="*/ 8015 h 585095"/>
                    <a:gd name="connsiteX5" fmla="*/ 296555 w 593110"/>
                    <a:gd name="connsiteY5" fmla="*/ 0 h 585095"/>
                    <a:gd name="connsiteX6" fmla="*/ 288540 w 593110"/>
                    <a:gd name="connsiteY6" fmla="*/ 8015 h 585095"/>
                    <a:gd name="connsiteX7" fmla="*/ 288540 w 593110"/>
                    <a:gd name="connsiteY7" fmla="*/ 40075 h 585095"/>
                    <a:gd name="connsiteX8" fmla="*/ 8015 w 593110"/>
                    <a:gd name="connsiteY8" fmla="*/ 40075 h 585095"/>
                    <a:gd name="connsiteX9" fmla="*/ 0 w 593110"/>
                    <a:gd name="connsiteY9" fmla="*/ 48090 h 585095"/>
                    <a:gd name="connsiteX10" fmla="*/ 8015 w 593110"/>
                    <a:gd name="connsiteY10" fmla="*/ 56105 h 585095"/>
                    <a:gd name="connsiteX11" fmla="*/ 40075 w 593110"/>
                    <a:gd name="connsiteY11" fmla="*/ 56105 h 585095"/>
                    <a:gd name="connsiteX12" fmla="*/ 40075 w 593110"/>
                    <a:gd name="connsiteY12" fmla="*/ 384721 h 585095"/>
                    <a:gd name="connsiteX13" fmla="*/ 8015 w 593110"/>
                    <a:gd name="connsiteY13" fmla="*/ 384721 h 585095"/>
                    <a:gd name="connsiteX14" fmla="*/ 0 w 593110"/>
                    <a:gd name="connsiteY14" fmla="*/ 392736 h 585095"/>
                    <a:gd name="connsiteX15" fmla="*/ 8015 w 593110"/>
                    <a:gd name="connsiteY15" fmla="*/ 400751 h 585095"/>
                    <a:gd name="connsiteX16" fmla="*/ 277207 w 593110"/>
                    <a:gd name="connsiteY16" fmla="*/ 400751 h 585095"/>
                    <a:gd name="connsiteX17" fmla="*/ 134596 w 593110"/>
                    <a:gd name="connsiteY17" fmla="*/ 543362 h 585095"/>
                    <a:gd name="connsiteX18" fmla="*/ 134793 w 593110"/>
                    <a:gd name="connsiteY18" fmla="*/ 554695 h 585095"/>
                    <a:gd name="connsiteX19" fmla="*/ 145929 w 593110"/>
                    <a:gd name="connsiteY19" fmla="*/ 554695 h 585095"/>
                    <a:gd name="connsiteX20" fmla="*/ 288404 w 593110"/>
                    <a:gd name="connsiteY20" fmla="*/ 412220 h 585095"/>
                    <a:gd name="connsiteX21" fmla="*/ 288517 w 593110"/>
                    <a:gd name="connsiteY21" fmla="*/ 412221 h 585095"/>
                    <a:gd name="connsiteX22" fmla="*/ 288540 w 593110"/>
                    <a:gd name="connsiteY22" fmla="*/ 412276 h 585095"/>
                    <a:gd name="connsiteX23" fmla="*/ 288540 w 593110"/>
                    <a:gd name="connsiteY23" fmla="*/ 577081 h 585095"/>
                    <a:gd name="connsiteX24" fmla="*/ 296555 w 593110"/>
                    <a:gd name="connsiteY24" fmla="*/ 585096 h 585095"/>
                    <a:gd name="connsiteX25" fmla="*/ 304570 w 593110"/>
                    <a:gd name="connsiteY25" fmla="*/ 577081 h 585095"/>
                    <a:gd name="connsiteX26" fmla="*/ 304570 w 593110"/>
                    <a:gd name="connsiteY26" fmla="*/ 412276 h 585095"/>
                    <a:gd name="connsiteX27" fmla="*/ 304651 w 593110"/>
                    <a:gd name="connsiteY27" fmla="*/ 412197 h 585095"/>
                    <a:gd name="connsiteX28" fmla="*/ 304707 w 593110"/>
                    <a:gd name="connsiteY28" fmla="*/ 412220 h 585095"/>
                    <a:gd name="connsiteX29" fmla="*/ 447181 w 593110"/>
                    <a:gd name="connsiteY29" fmla="*/ 554695 h 585095"/>
                    <a:gd name="connsiteX30" fmla="*/ 458515 w 593110"/>
                    <a:gd name="connsiteY30" fmla="*/ 554498 h 585095"/>
                    <a:gd name="connsiteX31" fmla="*/ 458515 w 593110"/>
                    <a:gd name="connsiteY31" fmla="*/ 543362 h 585095"/>
                    <a:gd name="connsiteX32" fmla="*/ 315904 w 593110"/>
                    <a:gd name="connsiteY32" fmla="*/ 400751 h 585095"/>
                    <a:gd name="connsiteX33" fmla="*/ 585096 w 593110"/>
                    <a:gd name="connsiteY33" fmla="*/ 400751 h 585095"/>
                    <a:gd name="connsiteX34" fmla="*/ 593111 w 593110"/>
                    <a:gd name="connsiteY34" fmla="*/ 392736 h 585095"/>
                    <a:gd name="connsiteX35" fmla="*/ 585096 w 593110"/>
                    <a:gd name="connsiteY35" fmla="*/ 384721 h 585095"/>
                    <a:gd name="connsiteX36" fmla="*/ 553036 w 593110"/>
                    <a:gd name="connsiteY36" fmla="*/ 384721 h 585095"/>
                    <a:gd name="connsiteX37" fmla="*/ 553036 w 593110"/>
                    <a:gd name="connsiteY37" fmla="*/ 56105 h 585095"/>
                    <a:gd name="connsiteX38" fmla="*/ 537006 w 593110"/>
                    <a:gd name="connsiteY38" fmla="*/ 384721 h 585095"/>
                    <a:gd name="connsiteX39" fmla="*/ 56105 w 593110"/>
                    <a:gd name="connsiteY39" fmla="*/ 384721 h 585095"/>
                    <a:gd name="connsiteX40" fmla="*/ 56105 w 593110"/>
                    <a:gd name="connsiteY40" fmla="*/ 56105 h 585095"/>
                    <a:gd name="connsiteX41" fmla="*/ 537006 w 593110"/>
                    <a:gd name="connsiteY41" fmla="*/ 56105 h 585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593110" h="585095">
                      <a:moveTo>
                        <a:pt x="585096" y="56105"/>
                      </a:moveTo>
                      <a:cubicBezTo>
                        <a:pt x="589522" y="56105"/>
                        <a:pt x="593111" y="52517"/>
                        <a:pt x="593111" y="48090"/>
                      </a:cubicBezTo>
                      <a:cubicBezTo>
                        <a:pt x="593111" y="43663"/>
                        <a:pt x="589522" y="40075"/>
                        <a:pt x="585096" y="40075"/>
                      </a:cubicBezTo>
                      <a:lnTo>
                        <a:pt x="304570" y="40075"/>
                      </a:lnTo>
                      <a:lnTo>
                        <a:pt x="304570" y="8015"/>
                      </a:lnTo>
                      <a:cubicBezTo>
                        <a:pt x="304570" y="3588"/>
                        <a:pt x="300982" y="0"/>
                        <a:pt x="296555" y="0"/>
                      </a:cubicBezTo>
                      <a:cubicBezTo>
                        <a:pt x="292129" y="0"/>
                        <a:pt x="288540" y="3588"/>
                        <a:pt x="288540" y="8015"/>
                      </a:cubicBezTo>
                      <a:lnTo>
                        <a:pt x="288540" y="40075"/>
                      </a:lnTo>
                      <a:lnTo>
                        <a:pt x="8015" y="40075"/>
                      </a:lnTo>
                      <a:cubicBezTo>
                        <a:pt x="3588" y="40075"/>
                        <a:pt x="0" y="43663"/>
                        <a:pt x="0" y="48090"/>
                      </a:cubicBezTo>
                      <a:cubicBezTo>
                        <a:pt x="0" y="52517"/>
                        <a:pt x="3588" y="56105"/>
                        <a:pt x="8015" y="56105"/>
                      </a:cubicBezTo>
                      <a:lnTo>
                        <a:pt x="40075" y="56105"/>
                      </a:lnTo>
                      <a:lnTo>
                        <a:pt x="40075" y="384721"/>
                      </a:lnTo>
                      <a:lnTo>
                        <a:pt x="8015" y="384721"/>
                      </a:lnTo>
                      <a:cubicBezTo>
                        <a:pt x="3588" y="384721"/>
                        <a:pt x="0" y="388309"/>
                        <a:pt x="0" y="392736"/>
                      </a:cubicBezTo>
                      <a:cubicBezTo>
                        <a:pt x="0" y="397162"/>
                        <a:pt x="3588" y="400751"/>
                        <a:pt x="8015" y="400751"/>
                      </a:cubicBezTo>
                      <a:lnTo>
                        <a:pt x="277207" y="400751"/>
                      </a:lnTo>
                      <a:lnTo>
                        <a:pt x="134596" y="543362"/>
                      </a:lnTo>
                      <a:cubicBezTo>
                        <a:pt x="131521" y="546546"/>
                        <a:pt x="131609" y="551620"/>
                        <a:pt x="134793" y="554695"/>
                      </a:cubicBezTo>
                      <a:cubicBezTo>
                        <a:pt x="137899" y="557695"/>
                        <a:pt x="142823" y="557695"/>
                        <a:pt x="145929" y="554695"/>
                      </a:cubicBezTo>
                      <a:lnTo>
                        <a:pt x="288404" y="412220"/>
                      </a:lnTo>
                      <a:cubicBezTo>
                        <a:pt x="288435" y="412189"/>
                        <a:pt x="288487" y="412190"/>
                        <a:pt x="288517" y="412221"/>
                      </a:cubicBezTo>
                      <a:cubicBezTo>
                        <a:pt x="288532" y="412236"/>
                        <a:pt x="288540" y="412255"/>
                        <a:pt x="288540" y="412276"/>
                      </a:cubicBezTo>
                      <a:lnTo>
                        <a:pt x="288540" y="577081"/>
                      </a:lnTo>
                      <a:cubicBezTo>
                        <a:pt x="288540" y="581507"/>
                        <a:pt x="292129" y="585096"/>
                        <a:pt x="296555" y="585096"/>
                      </a:cubicBezTo>
                      <a:cubicBezTo>
                        <a:pt x="300982" y="585096"/>
                        <a:pt x="304570" y="581507"/>
                        <a:pt x="304570" y="577081"/>
                      </a:cubicBezTo>
                      <a:lnTo>
                        <a:pt x="304570" y="412276"/>
                      </a:lnTo>
                      <a:cubicBezTo>
                        <a:pt x="304571" y="412232"/>
                        <a:pt x="304607" y="412197"/>
                        <a:pt x="304651" y="412197"/>
                      </a:cubicBezTo>
                      <a:cubicBezTo>
                        <a:pt x="304672" y="412198"/>
                        <a:pt x="304692" y="412206"/>
                        <a:pt x="304707" y="412220"/>
                      </a:cubicBezTo>
                      <a:lnTo>
                        <a:pt x="447181" y="554695"/>
                      </a:lnTo>
                      <a:cubicBezTo>
                        <a:pt x="450366" y="557770"/>
                        <a:pt x="455439" y="557682"/>
                        <a:pt x="458515" y="554498"/>
                      </a:cubicBezTo>
                      <a:cubicBezTo>
                        <a:pt x="461515" y="551392"/>
                        <a:pt x="461515" y="546467"/>
                        <a:pt x="458515" y="543362"/>
                      </a:cubicBezTo>
                      <a:lnTo>
                        <a:pt x="315904" y="400751"/>
                      </a:lnTo>
                      <a:lnTo>
                        <a:pt x="585096" y="400751"/>
                      </a:lnTo>
                      <a:cubicBezTo>
                        <a:pt x="589522" y="400751"/>
                        <a:pt x="593111" y="397162"/>
                        <a:pt x="593111" y="392736"/>
                      </a:cubicBezTo>
                      <a:cubicBezTo>
                        <a:pt x="593111" y="388309"/>
                        <a:pt x="589522" y="384721"/>
                        <a:pt x="585096" y="384721"/>
                      </a:cubicBezTo>
                      <a:lnTo>
                        <a:pt x="553036" y="384721"/>
                      </a:lnTo>
                      <a:lnTo>
                        <a:pt x="553036" y="56105"/>
                      </a:lnTo>
                      <a:close/>
                      <a:moveTo>
                        <a:pt x="537006" y="384721"/>
                      </a:moveTo>
                      <a:lnTo>
                        <a:pt x="56105" y="384721"/>
                      </a:lnTo>
                      <a:lnTo>
                        <a:pt x="56105" y="56105"/>
                      </a:lnTo>
                      <a:lnTo>
                        <a:pt x="537006" y="56105"/>
                      </a:lnTo>
                      <a:close/>
                    </a:path>
                  </a:pathLst>
                </a:custGeom>
                <a:solidFill>
                  <a:schemeClr val="tx2"/>
                </a:solidFill>
                <a:ln w="7938" cap="flat">
                  <a:noFill/>
                  <a:prstDash val="solid"/>
                  <a:miter/>
                </a:ln>
              </p:spPr>
              <p:txBody>
                <a:bodyPr rtlCol="0" anchor="ctr"/>
                <a:lstStyle/>
                <a:p>
                  <a:endParaRPr lang="de-DE"/>
                </a:p>
              </p:txBody>
            </p:sp>
            <p:sp>
              <p:nvSpPr>
                <p:cNvPr id="19" name="Freihandform: Form 18">
                  <a:extLst>
                    <a:ext uri="{FF2B5EF4-FFF2-40B4-BE49-F238E27FC236}">
                      <a16:creationId xmlns:a16="http://schemas.microsoft.com/office/drawing/2014/main" id="{DBD8895E-BF6B-7B3A-C4F5-6A62C136D50A}"/>
                    </a:ext>
                  </a:extLst>
                </p:cNvPr>
                <p:cNvSpPr/>
                <p:nvPr/>
              </p:nvSpPr>
              <p:spPr>
                <a:xfrm>
                  <a:off x="4157065" y="3300758"/>
                  <a:ext cx="136255" cy="16030"/>
                </a:xfrm>
                <a:custGeom>
                  <a:avLst/>
                  <a:gdLst>
                    <a:gd name="connsiteX0" fmla="*/ 0 w 136255"/>
                    <a:gd name="connsiteY0" fmla="*/ 0 h 16030"/>
                    <a:gd name="connsiteX1" fmla="*/ 136255 w 136255"/>
                    <a:gd name="connsiteY1" fmla="*/ 0 h 16030"/>
                    <a:gd name="connsiteX2" fmla="*/ 136255 w 136255"/>
                    <a:gd name="connsiteY2" fmla="*/ 16030 h 16030"/>
                    <a:gd name="connsiteX3" fmla="*/ 0 w 136255"/>
                    <a:gd name="connsiteY3" fmla="*/ 16030 h 16030"/>
                  </a:gdLst>
                  <a:ahLst/>
                  <a:cxnLst>
                    <a:cxn ang="0">
                      <a:pos x="connsiteX0" y="connsiteY0"/>
                    </a:cxn>
                    <a:cxn ang="0">
                      <a:pos x="connsiteX1" y="connsiteY1"/>
                    </a:cxn>
                    <a:cxn ang="0">
                      <a:pos x="connsiteX2" y="connsiteY2"/>
                    </a:cxn>
                    <a:cxn ang="0">
                      <a:pos x="connsiteX3" y="connsiteY3"/>
                    </a:cxn>
                  </a:cxnLst>
                  <a:rect l="l" t="t" r="r" b="b"/>
                  <a:pathLst>
                    <a:path w="136255" h="16030">
                      <a:moveTo>
                        <a:pt x="0" y="0"/>
                      </a:moveTo>
                      <a:lnTo>
                        <a:pt x="136255" y="0"/>
                      </a:lnTo>
                      <a:lnTo>
                        <a:pt x="136255" y="16030"/>
                      </a:lnTo>
                      <a:lnTo>
                        <a:pt x="0" y="16030"/>
                      </a:lnTo>
                      <a:close/>
                    </a:path>
                  </a:pathLst>
                </a:custGeom>
                <a:solidFill>
                  <a:schemeClr val="tx2"/>
                </a:solidFill>
                <a:ln w="7938" cap="flat">
                  <a:noFill/>
                  <a:prstDash val="solid"/>
                  <a:miter/>
                </a:ln>
              </p:spPr>
              <p:txBody>
                <a:bodyPr rtlCol="0" anchor="ctr"/>
                <a:lstStyle/>
                <a:p>
                  <a:endParaRPr lang="de-DE"/>
                </a:p>
              </p:txBody>
            </p:sp>
            <p:sp>
              <p:nvSpPr>
                <p:cNvPr id="20" name="Freihandform: Form 19">
                  <a:extLst>
                    <a:ext uri="{FF2B5EF4-FFF2-40B4-BE49-F238E27FC236}">
                      <a16:creationId xmlns:a16="http://schemas.microsoft.com/office/drawing/2014/main" id="{68276542-A7B4-879E-CA2B-820E49B5EBED}"/>
                    </a:ext>
                  </a:extLst>
                </p:cNvPr>
                <p:cNvSpPr/>
                <p:nvPr/>
              </p:nvSpPr>
              <p:spPr>
                <a:xfrm>
                  <a:off x="4157065" y="3404953"/>
                  <a:ext cx="136255" cy="16030"/>
                </a:xfrm>
                <a:custGeom>
                  <a:avLst/>
                  <a:gdLst>
                    <a:gd name="connsiteX0" fmla="*/ 0 w 136255"/>
                    <a:gd name="connsiteY0" fmla="*/ 0 h 16030"/>
                    <a:gd name="connsiteX1" fmla="*/ 136255 w 136255"/>
                    <a:gd name="connsiteY1" fmla="*/ 0 h 16030"/>
                    <a:gd name="connsiteX2" fmla="*/ 136255 w 136255"/>
                    <a:gd name="connsiteY2" fmla="*/ 16030 h 16030"/>
                    <a:gd name="connsiteX3" fmla="*/ 0 w 136255"/>
                    <a:gd name="connsiteY3" fmla="*/ 16030 h 16030"/>
                  </a:gdLst>
                  <a:ahLst/>
                  <a:cxnLst>
                    <a:cxn ang="0">
                      <a:pos x="connsiteX0" y="connsiteY0"/>
                    </a:cxn>
                    <a:cxn ang="0">
                      <a:pos x="connsiteX1" y="connsiteY1"/>
                    </a:cxn>
                    <a:cxn ang="0">
                      <a:pos x="connsiteX2" y="connsiteY2"/>
                    </a:cxn>
                    <a:cxn ang="0">
                      <a:pos x="connsiteX3" y="connsiteY3"/>
                    </a:cxn>
                  </a:cxnLst>
                  <a:rect l="l" t="t" r="r" b="b"/>
                  <a:pathLst>
                    <a:path w="136255" h="16030">
                      <a:moveTo>
                        <a:pt x="0" y="0"/>
                      </a:moveTo>
                      <a:lnTo>
                        <a:pt x="136255" y="0"/>
                      </a:lnTo>
                      <a:lnTo>
                        <a:pt x="136255" y="16030"/>
                      </a:lnTo>
                      <a:lnTo>
                        <a:pt x="0" y="16030"/>
                      </a:lnTo>
                      <a:close/>
                    </a:path>
                  </a:pathLst>
                </a:custGeom>
                <a:solidFill>
                  <a:schemeClr val="tx2"/>
                </a:solidFill>
                <a:ln w="7938" cap="flat">
                  <a:noFill/>
                  <a:prstDash val="solid"/>
                  <a:miter/>
                </a:ln>
              </p:spPr>
              <p:txBody>
                <a:bodyPr rtlCol="0" anchor="ctr"/>
                <a:lstStyle/>
                <a:p>
                  <a:endParaRPr lang="de-DE"/>
                </a:p>
              </p:txBody>
            </p:sp>
            <p:sp>
              <p:nvSpPr>
                <p:cNvPr id="21" name="Freihandform: Form 20">
                  <a:extLst>
                    <a:ext uri="{FF2B5EF4-FFF2-40B4-BE49-F238E27FC236}">
                      <a16:creationId xmlns:a16="http://schemas.microsoft.com/office/drawing/2014/main" id="{09760E81-F8FF-5379-CD18-C4C6E6BBAAF5}"/>
                    </a:ext>
                  </a:extLst>
                </p:cNvPr>
                <p:cNvSpPr/>
                <p:nvPr/>
              </p:nvSpPr>
              <p:spPr>
                <a:xfrm>
                  <a:off x="3999113" y="3271046"/>
                  <a:ext cx="107513" cy="81119"/>
                </a:xfrm>
                <a:custGeom>
                  <a:avLst/>
                  <a:gdLst>
                    <a:gd name="connsiteX0" fmla="*/ 37727 w 107513"/>
                    <a:gd name="connsiteY0" fmla="*/ 58453 h 81119"/>
                    <a:gd name="connsiteX1" fmla="*/ 11333 w 107513"/>
                    <a:gd name="connsiteY1" fmla="*/ 32060 h 81119"/>
                    <a:gd name="connsiteX2" fmla="*/ 0 w 107513"/>
                    <a:gd name="connsiteY2" fmla="*/ 43393 h 81119"/>
                    <a:gd name="connsiteX3" fmla="*/ 37727 w 107513"/>
                    <a:gd name="connsiteY3" fmla="*/ 81120 h 81119"/>
                    <a:gd name="connsiteX4" fmla="*/ 107513 w 107513"/>
                    <a:gd name="connsiteY4" fmla="*/ 11333 h 81119"/>
                    <a:gd name="connsiteX5" fmla="*/ 96180 w 107513"/>
                    <a:gd name="connsiteY5" fmla="*/ 0 h 81119"/>
                    <a:gd name="connsiteX6" fmla="*/ 37727 w 107513"/>
                    <a:gd name="connsiteY6" fmla="*/ 58453 h 81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513" h="81119">
                      <a:moveTo>
                        <a:pt x="37727" y="58453"/>
                      </a:moveTo>
                      <a:lnTo>
                        <a:pt x="11333" y="32060"/>
                      </a:lnTo>
                      <a:lnTo>
                        <a:pt x="0" y="43393"/>
                      </a:lnTo>
                      <a:lnTo>
                        <a:pt x="37727" y="81120"/>
                      </a:lnTo>
                      <a:lnTo>
                        <a:pt x="107513" y="11333"/>
                      </a:lnTo>
                      <a:lnTo>
                        <a:pt x="96180" y="0"/>
                      </a:lnTo>
                      <a:lnTo>
                        <a:pt x="37727" y="58453"/>
                      </a:lnTo>
                      <a:close/>
                    </a:path>
                  </a:pathLst>
                </a:custGeom>
                <a:solidFill>
                  <a:schemeClr val="accent1"/>
                </a:solidFill>
                <a:ln w="7938" cap="flat">
                  <a:noFill/>
                  <a:prstDash val="solid"/>
                  <a:miter/>
                </a:ln>
              </p:spPr>
              <p:txBody>
                <a:bodyPr rtlCol="0" anchor="ctr"/>
                <a:lstStyle/>
                <a:p>
                  <a:endParaRPr lang="de-DE" dirty="0"/>
                </a:p>
              </p:txBody>
            </p:sp>
            <p:sp>
              <p:nvSpPr>
                <p:cNvPr id="22" name="Freihandform: Form 21">
                  <a:extLst>
                    <a:ext uri="{FF2B5EF4-FFF2-40B4-BE49-F238E27FC236}">
                      <a16:creationId xmlns:a16="http://schemas.microsoft.com/office/drawing/2014/main" id="{027E95DE-CAE2-136E-CB71-B7738D9D775E}"/>
                    </a:ext>
                  </a:extLst>
                </p:cNvPr>
                <p:cNvSpPr/>
                <p:nvPr/>
              </p:nvSpPr>
              <p:spPr>
                <a:xfrm>
                  <a:off x="3999113" y="3375241"/>
                  <a:ext cx="107513" cy="81119"/>
                </a:xfrm>
                <a:custGeom>
                  <a:avLst/>
                  <a:gdLst>
                    <a:gd name="connsiteX0" fmla="*/ 37727 w 107513"/>
                    <a:gd name="connsiteY0" fmla="*/ 58453 h 81119"/>
                    <a:gd name="connsiteX1" fmla="*/ 11333 w 107513"/>
                    <a:gd name="connsiteY1" fmla="*/ 32060 h 81119"/>
                    <a:gd name="connsiteX2" fmla="*/ 0 w 107513"/>
                    <a:gd name="connsiteY2" fmla="*/ 43393 h 81119"/>
                    <a:gd name="connsiteX3" fmla="*/ 37727 w 107513"/>
                    <a:gd name="connsiteY3" fmla="*/ 81120 h 81119"/>
                    <a:gd name="connsiteX4" fmla="*/ 107513 w 107513"/>
                    <a:gd name="connsiteY4" fmla="*/ 11333 h 81119"/>
                    <a:gd name="connsiteX5" fmla="*/ 96180 w 107513"/>
                    <a:gd name="connsiteY5" fmla="*/ 0 h 81119"/>
                    <a:gd name="connsiteX6" fmla="*/ 37727 w 107513"/>
                    <a:gd name="connsiteY6" fmla="*/ 58453 h 81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513" h="81119">
                      <a:moveTo>
                        <a:pt x="37727" y="58453"/>
                      </a:moveTo>
                      <a:lnTo>
                        <a:pt x="11333" y="32060"/>
                      </a:lnTo>
                      <a:lnTo>
                        <a:pt x="0" y="43393"/>
                      </a:lnTo>
                      <a:lnTo>
                        <a:pt x="37727" y="81120"/>
                      </a:lnTo>
                      <a:lnTo>
                        <a:pt x="107513" y="11333"/>
                      </a:lnTo>
                      <a:lnTo>
                        <a:pt x="96180" y="0"/>
                      </a:lnTo>
                      <a:lnTo>
                        <a:pt x="37727" y="58453"/>
                      </a:lnTo>
                      <a:close/>
                    </a:path>
                  </a:pathLst>
                </a:custGeom>
                <a:solidFill>
                  <a:schemeClr val="accent1"/>
                </a:solidFill>
                <a:ln w="7938" cap="flat">
                  <a:noFill/>
                  <a:prstDash val="solid"/>
                  <a:miter/>
                </a:ln>
              </p:spPr>
              <p:txBody>
                <a:bodyPr rtlCol="0" anchor="ctr"/>
                <a:lstStyle/>
                <a:p>
                  <a:endParaRPr lang="de-DE"/>
                </a:p>
              </p:txBody>
            </p:sp>
          </p:grpSp>
          <p:sp>
            <p:nvSpPr>
              <p:cNvPr id="10" name="Textfeld 9">
                <a:extLst>
                  <a:ext uri="{FF2B5EF4-FFF2-40B4-BE49-F238E27FC236}">
                    <a16:creationId xmlns:a16="http://schemas.microsoft.com/office/drawing/2014/main" id="{C791AA7E-07C6-57B8-F602-AF75BB3CAC3B}"/>
                  </a:ext>
                </a:extLst>
              </p:cNvPr>
              <p:cNvSpPr txBox="1"/>
              <p:nvPr/>
            </p:nvSpPr>
            <p:spPr>
              <a:xfrm>
                <a:off x="4533771" y="3044278"/>
                <a:ext cx="3529392" cy="769441"/>
              </a:xfrm>
              <a:prstGeom prst="rect">
                <a:avLst/>
              </a:prstGeom>
              <a:noFill/>
            </p:spPr>
            <p:txBody>
              <a:bodyPr wrap="square" rtlCol="0" anchor="ctr">
                <a:spAutoFit/>
              </a:bodyPr>
              <a:lstStyle/>
              <a:p>
                <a:pPr algn="ctr"/>
                <a:r>
                  <a:rPr lang="de-DE" sz="4400" b="1" dirty="0">
                    <a:solidFill>
                      <a:schemeClr val="tx2"/>
                    </a:solidFill>
                  </a:rPr>
                  <a:t>Business Case</a:t>
                </a:r>
              </a:p>
            </p:txBody>
          </p:sp>
        </p:grpSp>
      </p:grpSp>
      <p:sp>
        <p:nvSpPr>
          <p:cNvPr id="42" name="Rechteck 41">
            <a:extLst>
              <a:ext uri="{FF2B5EF4-FFF2-40B4-BE49-F238E27FC236}">
                <a16:creationId xmlns:a16="http://schemas.microsoft.com/office/drawing/2014/main" id="{E28F27C5-6E1F-27B0-941F-B77EE7837371}"/>
              </a:ext>
            </a:extLst>
          </p:cNvPr>
          <p:cNvSpPr/>
          <p:nvPr/>
        </p:nvSpPr>
        <p:spPr>
          <a:xfrm>
            <a:off x="400050" y="1719310"/>
            <a:ext cx="2227036" cy="4703751"/>
          </a:xfrm>
          <a:prstGeom prst="rect">
            <a:avLst/>
          </a:prstGeom>
          <a:noFill/>
          <a:ln w="3810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39" name="Gruppieren 38">
            <a:extLst>
              <a:ext uri="{FF2B5EF4-FFF2-40B4-BE49-F238E27FC236}">
                <a16:creationId xmlns:a16="http://schemas.microsoft.com/office/drawing/2014/main" id="{182D9DC3-FE65-82B2-1376-D757D1710B94}"/>
              </a:ext>
            </a:extLst>
          </p:cNvPr>
          <p:cNvGrpSpPr/>
          <p:nvPr/>
        </p:nvGrpSpPr>
        <p:grpSpPr>
          <a:xfrm>
            <a:off x="570475" y="2301778"/>
            <a:ext cx="1886186" cy="1635779"/>
            <a:chOff x="5389446" y="3178121"/>
            <a:chExt cx="1886186" cy="1635779"/>
          </a:xfrm>
        </p:grpSpPr>
        <p:grpSp>
          <p:nvGrpSpPr>
            <p:cNvPr id="33" name="Gruppieren 32">
              <a:extLst>
                <a:ext uri="{FF2B5EF4-FFF2-40B4-BE49-F238E27FC236}">
                  <a16:creationId xmlns:a16="http://schemas.microsoft.com/office/drawing/2014/main" id="{97771DCF-65F8-7A6B-3AA4-73D2E609D740}"/>
                </a:ext>
              </a:extLst>
            </p:cNvPr>
            <p:cNvGrpSpPr/>
            <p:nvPr/>
          </p:nvGrpSpPr>
          <p:grpSpPr>
            <a:xfrm>
              <a:off x="5389446" y="3681442"/>
              <a:ext cx="1886186" cy="1132458"/>
              <a:chOff x="1456972" y="4672042"/>
              <a:chExt cx="1886186" cy="1132458"/>
            </a:xfrm>
          </p:grpSpPr>
          <p:sp>
            <p:nvSpPr>
              <p:cNvPr id="34" name="Rechteck: abgerundete Ecken 33">
                <a:extLst>
                  <a:ext uri="{FF2B5EF4-FFF2-40B4-BE49-F238E27FC236}">
                    <a16:creationId xmlns:a16="http://schemas.microsoft.com/office/drawing/2014/main" id="{F792D2D8-7BD0-993A-5BC3-F4F3902471C9}"/>
                  </a:ext>
                </a:extLst>
              </p:cNvPr>
              <p:cNvSpPr/>
              <p:nvPr/>
            </p:nvSpPr>
            <p:spPr>
              <a:xfrm>
                <a:off x="1456972" y="4672042"/>
                <a:ext cx="1886185" cy="1132458"/>
              </a:xfrm>
              <a:prstGeom prst="round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36" name="Textfeld 35">
                <a:extLst>
                  <a:ext uri="{FF2B5EF4-FFF2-40B4-BE49-F238E27FC236}">
                    <a16:creationId xmlns:a16="http://schemas.microsoft.com/office/drawing/2014/main" id="{47542BB4-5D94-C6D8-786A-E84C027EA217}"/>
                  </a:ext>
                </a:extLst>
              </p:cNvPr>
              <p:cNvSpPr txBox="1"/>
              <p:nvPr/>
            </p:nvSpPr>
            <p:spPr>
              <a:xfrm>
                <a:off x="1456974" y="5254690"/>
                <a:ext cx="1886184" cy="523220"/>
              </a:xfrm>
              <a:prstGeom prst="rect">
                <a:avLst/>
              </a:prstGeom>
              <a:noFill/>
            </p:spPr>
            <p:txBody>
              <a:bodyPr wrap="square" rtlCol="0">
                <a:spAutoFit/>
              </a:bodyPr>
              <a:lstStyle/>
              <a:p>
                <a:pPr algn="ctr"/>
                <a:r>
                  <a:rPr lang="de-DE" sz="2800" dirty="0"/>
                  <a:t>Standard</a:t>
                </a:r>
                <a:endParaRPr lang="de-DE" dirty="0"/>
              </a:p>
            </p:txBody>
          </p:sp>
        </p:grpSp>
        <p:pic>
          <p:nvPicPr>
            <p:cNvPr id="38" name="Grafik 37" descr="Bewertung 1 Stern mit einfarbiger Füllung">
              <a:extLst>
                <a:ext uri="{FF2B5EF4-FFF2-40B4-BE49-F238E27FC236}">
                  <a16:creationId xmlns:a16="http://schemas.microsoft.com/office/drawing/2014/main" id="{5990A99D-B036-E83C-3290-A66CFF69804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5514651" y="3178121"/>
              <a:ext cx="1635778" cy="1635778"/>
            </a:xfrm>
            <a:prstGeom prst="rect">
              <a:avLst/>
            </a:prstGeom>
          </p:spPr>
        </p:pic>
      </p:grpSp>
      <p:sp>
        <p:nvSpPr>
          <p:cNvPr id="41" name="Textfeld 40">
            <a:extLst>
              <a:ext uri="{FF2B5EF4-FFF2-40B4-BE49-F238E27FC236}">
                <a16:creationId xmlns:a16="http://schemas.microsoft.com/office/drawing/2014/main" id="{A8D88303-606E-4B4B-A19F-0339D39F895E}"/>
              </a:ext>
            </a:extLst>
          </p:cNvPr>
          <p:cNvSpPr txBox="1"/>
          <p:nvPr/>
        </p:nvSpPr>
        <p:spPr>
          <a:xfrm>
            <a:off x="2778166" y="5088943"/>
            <a:ext cx="2032929" cy="584775"/>
          </a:xfrm>
          <a:prstGeom prst="rect">
            <a:avLst/>
          </a:prstGeom>
          <a:noFill/>
        </p:spPr>
        <p:txBody>
          <a:bodyPr wrap="none" rtlCol="0">
            <a:spAutoFit/>
          </a:bodyPr>
          <a:lstStyle/>
          <a:p>
            <a:r>
              <a:rPr lang="de-DE" sz="3200" b="1" i="1" dirty="0" err="1"/>
              <a:t>Abomodell</a:t>
            </a:r>
            <a:endParaRPr lang="de-DE" b="1" i="1" dirty="0"/>
          </a:p>
        </p:txBody>
      </p:sp>
      <p:sp>
        <p:nvSpPr>
          <p:cNvPr id="44" name="Textfeld 43">
            <a:extLst>
              <a:ext uri="{FF2B5EF4-FFF2-40B4-BE49-F238E27FC236}">
                <a16:creationId xmlns:a16="http://schemas.microsoft.com/office/drawing/2014/main" id="{D69A06B0-9747-CD7A-9DD6-FEB2DA14BC18}"/>
              </a:ext>
            </a:extLst>
          </p:cNvPr>
          <p:cNvSpPr txBox="1"/>
          <p:nvPr/>
        </p:nvSpPr>
        <p:spPr>
          <a:xfrm>
            <a:off x="400050" y="1711569"/>
            <a:ext cx="2227036" cy="584775"/>
          </a:xfrm>
          <a:prstGeom prst="rect">
            <a:avLst/>
          </a:prstGeom>
          <a:noFill/>
        </p:spPr>
        <p:txBody>
          <a:bodyPr wrap="square" rtlCol="0">
            <a:spAutoFit/>
          </a:bodyPr>
          <a:lstStyle/>
          <a:p>
            <a:pPr algn="ctr"/>
            <a:r>
              <a:rPr lang="de-DE" sz="3200" b="1" dirty="0">
                <a:solidFill>
                  <a:schemeClr val="tx2"/>
                </a:solidFill>
              </a:rPr>
              <a:t>Versionen</a:t>
            </a:r>
            <a:endParaRPr lang="de-DE" b="1" dirty="0">
              <a:solidFill>
                <a:schemeClr val="tx2"/>
              </a:solidFill>
            </a:endParaRPr>
          </a:p>
        </p:txBody>
      </p:sp>
      <p:grpSp>
        <p:nvGrpSpPr>
          <p:cNvPr id="45" name="Gruppieren 44">
            <a:extLst>
              <a:ext uri="{FF2B5EF4-FFF2-40B4-BE49-F238E27FC236}">
                <a16:creationId xmlns:a16="http://schemas.microsoft.com/office/drawing/2014/main" id="{269EEE1B-864D-ABBC-53BD-FAA43F56A2C4}"/>
              </a:ext>
            </a:extLst>
          </p:cNvPr>
          <p:cNvGrpSpPr/>
          <p:nvPr/>
        </p:nvGrpSpPr>
        <p:grpSpPr>
          <a:xfrm>
            <a:off x="570474" y="4295362"/>
            <a:ext cx="1886186" cy="1635779"/>
            <a:chOff x="5389446" y="3178121"/>
            <a:chExt cx="1886186" cy="1635779"/>
          </a:xfrm>
        </p:grpSpPr>
        <p:grpSp>
          <p:nvGrpSpPr>
            <p:cNvPr id="46" name="Gruppieren 45">
              <a:extLst>
                <a:ext uri="{FF2B5EF4-FFF2-40B4-BE49-F238E27FC236}">
                  <a16:creationId xmlns:a16="http://schemas.microsoft.com/office/drawing/2014/main" id="{DB8515FD-F466-F66E-F776-1AFAACE8B8E8}"/>
                </a:ext>
              </a:extLst>
            </p:cNvPr>
            <p:cNvGrpSpPr/>
            <p:nvPr/>
          </p:nvGrpSpPr>
          <p:grpSpPr>
            <a:xfrm>
              <a:off x="5389446" y="3681442"/>
              <a:ext cx="1886186" cy="1132458"/>
              <a:chOff x="1456972" y="4672042"/>
              <a:chExt cx="1886186" cy="1132458"/>
            </a:xfrm>
          </p:grpSpPr>
          <p:sp>
            <p:nvSpPr>
              <p:cNvPr id="48" name="Rechteck: abgerundete Ecken 47">
                <a:extLst>
                  <a:ext uri="{FF2B5EF4-FFF2-40B4-BE49-F238E27FC236}">
                    <a16:creationId xmlns:a16="http://schemas.microsoft.com/office/drawing/2014/main" id="{42F292FA-ACBD-C1C0-AEFF-45D3379BBD27}"/>
                  </a:ext>
                </a:extLst>
              </p:cNvPr>
              <p:cNvSpPr/>
              <p:nvPr/>
            </p:nvSpPr>
            <p:spPr>
              <a:xfrm>
                <a:off x="1456972" y="4672042"/>
                <a:ext cx="1886185" cy="1132458"/>
              </a:xfrm>
              <a:prstGeom prst="round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49" name="Textfeld 48">
                <a:extLst>
                  <a:ext uri="{FF2B5EF4-FFF2-40B4-BE49-F238E27FC236}">
                    <a16:creationId xmlns:a16="http://schemas.microsoft.com/office/drawing/2014/main" id="{51F61CE3-E334-B52F-B78F-684CCCF1F678}"/>
                  </a:ext>
                </a:extLst>
              </p:cNvPr>
              <p:cNvSpPr txBox="1"/>
              <p:nvPr/>
            </p:nvSpPr>
            <p:spPr>
              <a:xfrm>
                <a:off x="1456974" y="5254690"/>
                <a:ext cx="1886184" cy="523220"/>
              </a:xfrm>
              <a:prstGeom prst="rect">
                <a:avLst/>
              </a:prstGeom>
              <a:noFill/>
            </p:spPr>
            <p:txBody>
              <a:bodyPr wrap="square" rtlCol="0">
                <a:spAutoFit/>
              </a:bodyPr>
              <a:lstStyle/>
              <a:p>
                <a:pPr algn="ctr"/>
                <a:r>
                  <a:rPr lang="de-DE" sz="2800" dirty="0"/>
                  <a:t>Premium</a:t>
                </a:r>
                <a:endParaRPr lang="de-DE" dirty="0"/>
              </a:p>
            </p:txBody>
          </p:sp>
        </p:grpSp>
        <p:pic>
          <p:nvPicPr>
            <p:cNvPr id="47" name="Grafik 46" descr="Bewertung 3 Sterne mit einfarbiger Füllung">
              <a:extLst>
                <a:ext uri="{FF2B5EF4-FFF2-40B4-BE49-F238E27FC236}">
                  <a16:creationId xmlns:a16="http://schemas.microsoft.com/office/drawing/2014/main" id="{B49BCA85-6627-8262-05A3-C79AC8DA8A5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5514651" y="3178121"/>
              <a:ext cx="1635778" cy="1635778"/>
            </a:xfrm>
            <a:prstGeom prst="rect">
              <a:avLst/>
            </a:prstGeom>
          </p:spPr>
        </p:pic>
      </p:grpSp>
      <p:sp>
        <p:nvSpPr>
          <p:cNvPr id="50" name="Textfeld 49">
            <a:extLst>
              <a:ext uri="{FF2B5EF4-FFF2-40B4-BE49-F238E27FC236}">
                <a16:creationId xmlns:a16="http://schemas.microsoft.com/office/drawing/2014/main" id="{EF340DC4-5E53-B68E-631C-C1A87A66355D}"/>
              </a:ext>
            </a:extLst>
          </p:cNvPr>
          <p:cNvSpPr txBox="1"/>
          <p:nvPr/>
        </p:nvSpPr>
        <p:spPr>
          <a:xfrm>
            <a:off x="3363261" y="3095359"/>
            <a:ext cx="862737" cy="584775"/>
          </a:xfrm>
          <a:prstGeom prst="rect">
            <a:avLst/>
          </a:prstGeom>
          <a:noFill/>
        </p:spPr>
        <p:txBody>
          <a:bodyPr wrap="none" rtlCol="0">
            <a:spAutoFit/>
          </a:bodyPr>
          <a:lstStyle/>
          <a:p>
            <a:pPr algn="ctr"/>
            <a:r>
              <a:rPr lang="de-DE" sz="3200" b="1" i="1" dirty="0" err="1"/>
              <a:t>free</a:t>
            </a:r>
            <a:endParaRPr lang="de-DE" b="1" i="1" dirty="0"/>
          </a:p>
        </p:txBody>
      </p:sp>
      <p:sp>
        <p:nvSpPr>
          <p:cNvPr id="52" name="Textfeld 51">
            <a:extLst>
              <a:ext uri="{FF2B5EF4-FFF2-40B4-BE49-F238E27FC236}">
                <a16:creationId xmlns:a16="http://schemas.microsoft.com/office/drawing/2014/main" id="{384180C7-1541-4C99-35B7-CB3931F8F69E}"/>
              </a:ext>
            </a:extLst>
          </p:cNvPr>
          <p:cNvSpPr txBox="1"/>
          <p:nvPr/>
        </p:nvSpPr>
        <p:spPr>
          <a:xfrm>
            <a:off x="3136663" y="1711568"/>
            <a:ext cx="1315938" cy="584775"/>
          </a:xfrm>
          <a:prstGeom prst="rect">
            <a:avLst/>
          </a:prstGeom>
          <a:noFill/>
        </p:spPr>
        <p:txBody>
          <a:bodyPr wrap="none" rtlCol="0">
            <a:spAutoFit/>
          </a:bodyPr>
          <a:lstStyle/>
          <a:p>
            <a:pPr algn="ctr"/>
            <a:r>
              <a:rPr lang="de-DE" sz="3200" dirty="0"/>
              <a:t>Kosten</a:t>
            </a:r>
            <a:endParaRPr lang="de-DE" dirty="0"/>
          </a:p>
        </p:txBody>
      </p:sp>
      <p:sp>
        <p:nvSpPr>
          <p:cNvPr id="53" name="Textfeld 52">
            <a:extLst>
              <a:ext uri="{FF2B5EF4-FFF2-40B4-BE49-F238E27FC236}">
                <a16:creationId xmlns:a16="http://schemas.microsoft.com/office/drawing/2014/main" id="{5DAD9E83-2E3B-46F8-F376-D92195935BB6}"/>
              </a:ext>
            </a:extLst>
          </p:cNvPr>
          <p:cNvSpPr txBox="1"/>
          <p:nvPr/>
        </p:nvSpPr>
        <p:spPr>
          <a:xfrm>
            <a:off x="5267092" y="1711568"/>
            <a:ext cx="2589536" cy="1077218"/>
          </a:xfrm>
          <a:prstGeom prst="rect">
            <a:avLst/>
          </a:prstGeom>
          <a:noFill/>
        </p:spPr>
        <p:txBody>
          <a:bodyPr wrap="square" rtlCol="0">
            <a:spAutoFit/>
          </a:bodyPr>
          <a:lstStyle/>
          <a:p>
            <a:pPr algn="ctr"/>
            <a:r>
              <a:rPr lang="de-DE" sz="3200" dirty="0"/>
              <a:t>Erweiterte</a:t>
            </a:r>
            <a:br>
              <a:rPr lang="de-DE" sz="3200" dirty="0"/>
            </a:br>
            <a:r>
              <a:rPr lang="de-DE" sz="3200" dirty="0"/>
              <a:t>KI-Funktionen</a:t>
            </a:r>
            <a:endParaRPr lang="de-DE" dirty="0"/>
          </a:p>
        </p:txBody>
      </p:sp>
      <p:sp>
        <p:nvSpPr>
          <p:cNvPr id="56" name="Textfeld 55">
            <a:extLst>
              <a:ext uri="{FF2B5EF4-FFF2-40B4-BE49-F238E27FC236}">
                <a16:creationId xmlns:a16="http://schemas.microsoft.com/office/drawing/2014/main" id="{CBCDA745-AD2B-FBF0-FDFD-3E94FA4D94EF}"/>
              </a:ext>
            </a:extLst>
          </p:cNvPr>
          <p:cNvSpPr txBox="1"/>
          <p:nvPr/>
        </p:nvSpPr>
        <p:spPr>
          <a:xfrm>
            <a:off x="8671120" y="1711568"/>
            <a:ext cx="2993730" cy="1077218"/>
          </a:xfrm>
          <a:prstGeom prst="rect">
            <a:avLst/>
          </a:prstGeom>
          <a:noFill/>
        </p:spPr>
        <p:txBody>
          <a:bodyPr wrap="square" rtlCol="0">
            <a:spAutoFit/>
          </a:bodyPr>
          <a:lstStyle/>
          <a:p>
            <a:pPr algn="ctr"/>
            <a:r>
              <a:rPr lang="de-DE" sz="3200" dirty="0"/>
              <a:t>Bearbeitung von Karteikarten</a:t>
            </a:r>
            <a:endParaRPr lang="de-DE" dirty="0"/>
          </a:p>
        </p:txBody>
      </p:sp>
      <p:cxnSp>
        <p:nvCxnSpPr>
          <p:cNvPr id="60" name="Gerader Verbinder 59">
            <a:extLst>
              <a:ext uri="{FF2B5EF4-FFF2-40B4-BE49-F238E27FC236}">
                <a16:creationId xmlns:a16="http://schemas.microsoft.com/office/drawing/2014/main" id="{6F0CB142-CF50-FDAB-F39B-699AF8E7B534}"/>
              </a:ext>
            </a:extLst>
          </p:cNvPr>
          <p:cNvCxnSpPr>
            <a:cxnSpLocks/>
          </p:cNvCxnSpPr>
          <p:nvPr/>
        </p:nvCxnSpPr>
        <p:spPr>
          <a:xfrm>
            <a:off x="4949371" y="1711568"/>
            <a:ext cx="0" cy="471149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Gerader Verbinder 63">
            <a:extLst>
              <a:ext uri="{FF2B5EF4-FFF2-40B4-BE49-F238E27FC236}">
                <a16:creationId xmlns:a16="http://schemas.microsoft.com/office/drawing/2014/main" id="{E60D18F0-BEA6-86B8-0B74-EA4044264604}"/>
              </a:ext>
            </a:extLst>
          </p:cNvPr>
          <p:cNvCxnSpPr>
            <a:cxnSpLocks/>
          </p:cNvCxnSpPr>
          <p:nvPr/>
        </p:nvCxnSpPr>
        <p:spPr>
          <a:xfrm>
            <a:off x="8362177" y="1736577"/>
            <a:ext cx="0" cy="471149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Gerader Verbinder 64">
            <a:extLst>
              <a:ext uri="{FF2B5EF4-FFF2-40B4-BE49-F238E27FC236}">
                <a16:creationId xmlns:a16="http://schemas.microsoft.com/office/drawing/2014/main" id="{C9193D79-B4EB-5268-0A3C-4E53FDBA283C}"/>
              </a:ext>
            </a:extLst>
          </p:cNvPr>
          <p:cNvCxnSpPr>
            <a:cxnSpLocks/>
          </p:cNvCxnSpPr>
          <p:nvPr/>
        </p:nvCxnSpPr>
        <p:spPr>
          <a:xfrm>
            <a:off x="2922716" y="2783130"/>
            <a:ext cx="8869234" cy="3348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2" name="Textfeld 71">
            <a:extLst>
              <a:ext uri="{FF2B5EF4-FFF2-40B4-BE49-F238E27FC236}">
                <a16:creationId xmlns:a16="http://schemas.microsoft.com/office/drawing/2014/main" id="{3E5102FF-3433-03F4-9BF5-F5605BE6C630}"/>
              </a:ext>
            </a:extLst>
          </p:cNvPr>
          <p:cNvSpPr txBox="1"/>
          <p:nvPr/>
        </p:nvSpPr>
        <p:spPr>
          <a:xfrm>
            <a:off x="6264833" y="5088943"/>
            <a:ext cx="594054" cy="584775"/>
          </a:xfrm>
          <a:prstGeom prst="rect">
            <a:avLst/>
          </a:prstGeom>
          <a:noFill/>
        </p:spPr>
        <p:txBody>
          <a:bodyPr wrap="square">
            <a:spAutoFit/>
          </a:bodyPr>
          <a:lstStyle/>
          <a:p>
            <a:pPr algn="ctr"/>
            <a:r>
              <a:rPr lang="de-DE" sz="3200" dirty="0">
                <a:solidFill>
                  <a:schemeClr val="tx2"/>
                </a:solidFill>
              </a:rPr>
              <a:t>✅</a:t>
            </a:r>
          </a:p>
        </p:txBody>
      </p:sp>
      <p:sp>
        <p:nvSpPr>
          <p:cNvPr id="75" name="Textfeld 74">
            <a:extLst>
              <a:ext uri="{FF2B5EF4-FFF2-40B4-BE49-F238E27FC236}">
                <a16:creationId xmlns:a16="http://schemas.microsoft.com/office/drawing/2014/main" id="{D1B390EF-BA8D-EEEC-9B64-203451CED821}"/>
              </a:ext>
            </a:extLst>
          </p:cNvPr>
          <p:cNvSpPr txBox="1"/>
          <p:nvPr/>
        </p:nvSpPr>
        <p:spPr>
          <a:xfrm>
            <a:off x="9865468" y="5088942"/>
            <a:ext cx="594054" cy="584775"/>
          </a:xfrm>
          <a:prstGeom prst="rect">
            <a:avLst/>
          </a:prstGeom>
          <a:noFill/>
        </p:spPr>
        <p:txBody>
          <a:bodyPr wrap="square">
            <a:spAutoFit/>
          </a:bodyPr>
          <a:lstStyle/>
          <a:p>
            <a:pPr algn="ctr"/>
            <a:r>
              <a:rPr lang="de-DE" sz="3200" dirty="0">
                <a:solidFill>
                  <a:schemeClr val="tx2"/>
                </a:solidFill>
              </a:rPr>
              <a:t>✅</a:t>
            </a:r>
          </a:p>
        </p:txBody>
      </p:sp>
      <p:sp>
        <p:nvSpPr>
          <p:cNvPr id="76" name="Textfeld 75">
            <a:extLst>
              <a:ext uri="{FF2B5EF4-FFF2-40B4-BE49-F238E27FC236}">
                <a16:creationId xmlns:a16="http://schemas.microsoft.com/office/drawing/2014/main" id="{4BE8DADA-8651-1F19-CB72-786CAD19B16B}"/>
              </a:ext>
            </a:extLst>
          </p:cNvPr>
          <p:cNvSpPr txBox="1"/>
          <p:nvPr/>
        </p:nvSpPr>
        <p:spPr>
          <a:xfrm>
            <a:off x="6264833" y="3136612"/>
            <a:ext cx="594054" cy="584775"/>
          </a:xfrm>
          <a:prstGeom prst="rect">
            <a:avLst/>
          </a:prstGeom>
          <a:noFill/>
        </p:spPr>
        <p:txBody>
          <a:bodyPr wrap="square">
            <a:spAutoFit/>
          </a:bodyPr>
          <a:lstStyle/>
          <a:p>
            <a:pPr algn="ctr"/>
            <a:r>
              <a:rPr lang="de-DE" sz="3200" dirty="0">
                <a:solidFill>
                  <a:schemeClr val="tx2"/>
                </a:solidFill>
              </a:rPr>
              <a:t>❌</a:t>
            </a:r>
          </a:p>
        </p:txBody>
      </p:sp>
      <p:sp>
        <p:nvSpPr>
          <p:cNvPr id="77" name="Textfeld 76">
            <a:extLst>
              <a:ext uri="{FF2B5EF4-FFF2-40B4-BE49-F238E27FC236}">
                <a16:creationId xmlns:a16="http://schemas.microsoft.com/office/drawing/2014/main" id="{3CCC0B6B-C281-5387-DB1A-894D5ADDE884}"/>
              </a:ext>
            </a:extLst>
          </p:cNvPr>
          <p:cNvSpPr txBox="1"/>
          <p:nvPr/>
        </p:nvSpPr>
        <p:spPr>
          <a:xfrm>
            <a:off x="9865468" y="3136612"/>
            <a:ext cx="594054" cy="584775"/>
          </a:xfrm>
          <a:prstGeom prst="rect">
            <a:avLst/>
          </a:prstGeom>
          <a:noFill/>
        </p:spPr>
        <p:txBody>
          <a:bodyPr wrap="square">
            <a:spAutoFit/>
          </a:bodyPr>
          <a:lstStyle/>
          <a:p>
            <a:pPr algn="ctr"/>
            <a:r>
              <a:rPr lang="de-DE" sz="3200" dirty="0">
                <a:solidFill>
                  <a:schemeClr val="tx2"/>
                </a:solidFill>
              </a:rPr>
              <a:t>❌</a:t>
            </a:r>
          </a:p>
        </p:txBody>
      </p:sp>
      <p:sp>
        <p:nvSpPr>
          <p:cNvPr id="2" name="!! AIDex-Hintergrund">
            <a:extLst>
              <a:ext uri="{FF2B5EF4-FFF2-40B4-BE49-F238E27FC236}">
                <a16:creationId xmlns:a16="http://schemas.microsoft.com/office/drawing/2014/main" id="{CB9E35C9-8418-BD2D-C34B-09B7F78BC1F4}"/>
              </a:ext>
            </a:extLst>
          </p:cNvPr>
          <p:cNvSpPr/>
          <p:nvPr/>
        </p:nvSpPr>
        <p:spPr>
          <a:xfrm>
            <a:off x="11137701" y="0"/>
            <a:ext cx="1054299" cy="105429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7" name="!! AIDex" descr="Ein Bild, das Screenshot, Logo, Schrift, Design enthält.&#10;&#10;Automatisch generierte Beschreibung">
            <a:extLst>
              <a:ext uri="{FF2B5EF4-FFF2-40B4-BE49-F238E27FC236}">
                <a16:creationId xmlns:a16="http://schemas.microsoft.com/office/drawing/2014/main" id="{8BCBA1A6-B8FF-4116-50E6-7C8D0031F36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137701" y="0"/>
            <a:ext cx="1054299" cy="1054299"/>
          </a:xfrm>
          <a:prstGeom prst="rect">
            <a:avLst/>
          </a:prstGeom>
        </p:spPr>
      </p:pic>
    </p:spTree>
    <p:extLst>
      <p:ext uri="{BB962C8B-B14F-4D97-AF65-F5344CB8AC3E}">
        <p14:creationId xmlns:p14="http://schemas.microsoft.com/office/powerpoint/2010/main" val="4917816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25000"/>
                    </a14:imgEffect>
                  </a14:imgLayer>
                </a14:imgProps>
              </a:ext>
            </a:extLst>
          </a:blip>
          <a:srcRect/>
          <a:stretch>
            <a:fillRect t="-9000" b="-9000"/>
          </a:stretch>
        </a:blipFill>
        <a:effectLst/>
      </p:bgPr>
    </p:bg>
    <p:spTree>
      <p:nvGrpSpPr>
        <p:cNvPr id="1" name=""/>
        <p:cNvGrpSpPr/>
        <p:nvPr/>
      </p:nvGrpSpPr>
      <p:grpSpPr>
        <a:xfrm>
          <a:off x="0" y="0"/>
          <a:ext cx="0" cy="0"/>
          <a:chOff x="0" y="0"/>
          <a:chExt cx="0" cy="0"/>
        </a:xfrm>
      </p:grpSpPr>
      <p:grpSp>
        <p:nvGrpSpPr>
          <p:cNvPr id="3" name="!! Business Case">
            <a:extLst>
              <a:ext uri="{FF2B5EF4-FFF2-40B4-BE49-F238E27FC236}">
                <a16:creationId xmlns:a16="http://schemas.microsoft.com/office/drawing/2014/main" id="{1060F0F5-840E-7E11-E756-6D2F3CFB77CD}"/>
              </a:ext>
            </a:extLst>
          </p:cNvPr>
          <p:cNvGrpSpPr/>
          <p:nvPr/>
        </p:nvGrpSpPr>
        <p:grpSpPr>
          <a:xfrm>
            <a:off x="3880414" y="197244"/>
            <a:ext cx="4481763" cy="1052472"/>
            <a:chOff x="3672238" y="2902762"/>
            <a:chExt cx="4481763" cy="1052472"/>
          </a:xfrm>
        </p:grpSpPr>
        <p:sp>
          <p:nvSpPr>
            <p:cNvPr id="4" name="Rechteck: abgerundete Ecken 3">
              <a:extLst>
                <a:ext uri="{FF2B5EF4-FFF2-40B4-BE49-F238E27FC236}">
                  <a16:creationId xmlns:a16="http://schemas.microsoft.com/office/drawing/2014/main" id="{8EE8D52A-CA26-F41A-5921-381531BB9636}"/>
                </a:ext>
              </a:extLst>
            </p:cNvPr>
            <p:cNvSpPr/>
            <p:nvPr/>
          </p:nvSpPr>
          <p:spPr>
            <a:xfrm>
              <a:off x="3672238" y="2902762"/>
              <a:ext cx="4481763" cy="1052472"/>
            </a:xfrm>
            <a:prstGeom prst="roundRect">
              <a:avLst/>
            </a:prstGeom>
            <a:solidFill>
              <a:schemeClr val="bg1"/>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de-DE" sz="4400" b="1" dirty="0">
                <a:solidFill>
                  <a:schemeClr val="tx2"/>
                </a:solidFill>
              </a:endParaRPr>
            </a:p>
          </p:txBody>
        </p:sp>
        <p:grpSp>
          <p:nvGrpSpPr>
            <p:cNvPr id="5" name="Gruppieren 4">
              <a:extLst>
                <a:ext uri="{FF2B5EF4-FFF2-40B4-BE49-F238E27FC236}">
                  <a16:creationId xmlns:a16="http://schemas.microsoft.com/office/drawing/2014/main" id="{1F2A51DD-859D-7156-F4A1-46F89DA8B429}"/>
                </a:ext>
              </a:extLst>
            </p:cNvPr>
            <p:cNvGrpSpPr/>
            <p:nvPr/>
          </p:nvGrpSpPr>
          <p:grpSpPr>
            <a:xfrm>
              <a:off x="3851867" y="3044277"/>
              <a:ext cx="4210668" cy="769441"/>
              <a:chOff x="3852495" y="3044278"/>
              <a:chExt cx="4210668" cy="769441"/>
            </a:xfrm>
          </p:grpSpPr>
          <p:grpSp>
            <p:nvGrpSpPr>
              <p:cNvPr id="6" name="Grafik 5" descr="Präsentation mit Checkliste Silhouette">
                <a:extLst>
                  <a:ext uri="{FF2B5EF4-FFF2-40B4-BE49-F238E27FC236}">
                    <a16:creationId xmlns:a16="http://schemas.microsoft.com/office/drawing/2014/main" id="{F64A56CF-F20B-07DE-5B73-4248B91822B6}"/>
                  </a:ext>
                </a:extLst>
              </p:cNvPr>
              <p:cNvGrpSpPr/>
              <p:nvPr/>
            </p:nvGrpSpPr>
            <p:grpSpPr>
              <a:xfrm>
                <a:off x="3852495" y="3140458"/>
                <a:ext cx="593110" cy="585095"/>
                <a:chOff x="3852495" y="3140458"/>
                <a:chExt cx="593110" cy="585095"/>
              </a:xfrm>
              <a:solidFill>
                <a:srgbClr val="000000"/>
              </a:solidFill>
            </p:grpSpPr>
            <p:sp>
              <p:nvSpPr>
                <p:cNvPr id="11" name="Freihandform: Form 10">
                  <a:extLst>
                    <a:ext uri="{FF2B5EF4-FFF2-40B4-BE49-F238E27FC236}">
                      <a16:creationId xmlns:a16="http://schemas.microsoft.com/office/drawing/2014/main" id="{94F14B14-3EC6-DE16-35D8-26ACB6C76297}"/>
                    </a:ext>
                  </a:extLst>
                </p:cNvPr>
                <p:cNvSpPr/>
                <p:nvPr/>
              </p:nvSpPr>
              <p:spPr>
                <a:xfrm>
                  <a:off x="3852495" y="3140458"/>
                  <a:ext cx="593110" cy="585095"/>
                </a:xfrm>
                <a:custGeom>
                  <a:avLst/>
                  <a:gdLst>
                    <a:gd name="connsiteX0" fmla="*/ 585096 w 593110"/>
                    <a:gd name="connsiteY0" fmla="*/ 56105 h 585095"/>
                    <a:gd name="connsiteX1" fmla="*/ 593111 w 593110"/>
                    <a:gd name="connsiteY1" fmla="*/ 48090 h 585095"/>
                    <a:gd name="connsiteX2" fmla="*/ 585096 w 593110"/>
                    <a:gd name="connsiteY2" fmla="*/ 40075 h 585095"/>
                    <a:gd name="connsiteX3" fmla="*/ 304570 w 593110"/>
                    <a:gd name="connsiteY3" fmla="*/ 40075 h 585095"/>
                    <a:gd name="connsiteX4" fmla="*/ 304570 w 593110"/>
                    <a:gd name="connsiteY4" fmla="*/ 8015 h 585095"/>
                    <a:gd name="connsiteX5" fmla="*/ 296555 w 593110"/>
                    <a:gd name="connsiteY5" fmla="*/ 0 h 585095"/>
                    <a:gd name="connsiteX6" fmla="*/ 288540 w 593110"/>
                    <a:gd name="connsiteY6" fmla="*/ 8015 h 585095"/>
                    <a:gd name="connsiteX7" fmla="*/ 288540 w 593110"/>
                    <a:gd name="connsiteY7" fmla="*/ 40075 h 585095"/>
                    <a:gd name="connsiteX8" fmla="*/ 8015 w 593110"/>
                    <a:gd name="connsiteY8" fmla="*/ 40075 h 585095"/>
                    <a:gd name="connsiteX9" fmla="*/ 0 w 593110"/>
                    <a:gd name="connsiteY9" fmla="*/ 48090 h 585095"/>
                    <a:gd name="connsiteX10" fmla="*/ 8015 w 593110"/>
                    <a:gd name="connsiteY10" fmla="*/ 56105 h 585095"/>
                    <a:gd name="connsiteX11" fmla="*/ 40075 w 593110"/>
                    <a:gd name="connsiteY11" fmla="*/ 56105 h 585095"/>
                    <a:gd name="connsiteX12" fmla="*/ 40075 w 593110"/>
                    <a:gd name="connsiteY12" fmla="*/ 384721 h 585095"/>
                    <a:gd name="connsiteX13" fmla="*/ 8015 w 593110"/>
                    <a:gd name="connsiteY13" fmla="*/ 384721 h 585095"/>
                    <a:gd name="connsiteX14" fmla="*/ 0 w 593110"/>
                    <a:gd name="connsiteY14" fmla="*/ 392736 h 585095"/>
                    <a:gd name="connsiteX15" fmla="*/ 8015 w 593110"/>
                    <a:gd name="connsiteY15" fmla="*/ 400751 h 585095"/>
                    <a:gd name="connsiteX16" fmla="*/ 277207 w 593110"/>
                    <a:gd name="connsiteY16" fmla="*/ 400751 h 585095"/>
                    <a:gd name="connsiteX17" fmla="*/ 134596 w 593110"/>
                    <a:gd name="connsiteY17" fmla="*/ 543362 h 585095"/>
                    <a:gd name="connsiteX18" fmla="*/ 134793 w 593110"/>
                    <a:gd name="connsiteY18" fmla="*/ 554695 h 585095"/>
                    <a:gd name="connsiteX19" fmla="*/ 145929 w 593110"/>
                    <a:gd name="connsiteY19" fmla="*/ 554695 h 585095"/>
                    <a:gd name="connsiteX20" fmla="*/ 288404 w 593110"/>
                    <a:gd name="connsiteY20" fmla="*/ 412220 h 585095"/>
                    <a:gd name="connsiteX21" fmla="*/ 288517 w 593110"/>
                    <a:gd name="connsiteY21" fmla="*/ 412221 h 585095"/>
                    <a:gd name="connsiteX22" fmla="*/ 288540 w 593110"/>
                    <a:gd name="connsiteY22" fmla="*/ 412276 h 585095"/>
                    <a:gd name="connsiteX23" fmla="*/ 288540 w 593110"/>
                    <a:gd name="connsiteY23" fmla="*/ 577081 h 585095"/>
                    <a:gd name="connsiteX24" fmla="*/ 296555 w 593110"/>
                    <a:gd name="connsiteY24" fmla="*/ 585096 h 585095"/>
                    <a:gd name="connsiteX25" fmla="*/ 304570 w 593110"/>
                    <a:gd name="connsiteY25" fmla="*/ 577081 h 585095"/>
                    <a:gd name="connsiteX26" fmla="*/ 304570 w 593110"/>
                    <a:gd name="connsiteY26" fmla="*/ 412276 h 585095"/>
                    <a:gd name="connsiteX27" fmla="*/ 304651 w 593110"/>
                    <a:gd name="connsiteY27" fmla="*/ 412197 h 585095"/>
                    <a:gd name="connsiteX28" fmla="*/ 304707 w 593110"/>
                    <a:gd name="connsiteY28" fmla="*/ 412220 h 585095"/>
                    <a:gd name="connsiteX29" fmla="*/ 447181 w 593110"/>
                    <a:gd name="connsiteY29" fmla="*/ 554695 h 585095"/>
                    <a:gd name="connsiteX30" fmla="*/ 458515 w 593110"/>
                    <a:gd name="connsiteY30" fmla="*/ 554498 h 585095"/>
                    <a:gd name="connsiteX31" fmla="*/ 458515 w 593110"/>
                    <a:gd name="connsiteY31" fmla="*/ 543362 h 585095"/>
                    <a:gd name="connsiteX32" fmla="*/ 315904 w 593110"/>
                    <a:gd name="connsiteY32" fmla="*/ 400751 h 585095"/>
                    <a:gd name="connsiteX33" fmla="*/ 585096 w 593110"/>
                    <a:gd name="connsiteY33" fmla="*/ 400751 h 585095"/>
                    <a:gd name="connsiteX34" fmla="*/ 593111 w 593110"/>
                    <a:gd name="connsiteY34" fmla="*/ 392736 h 585095"/>
                    <a:gd name="connsiteX35" fmla="*/ 585096 w 593110"/>
                    <a:gd name="connsiteY35" fmla="*/ 384721 h 585095"/>
                    <a:gd name="connsiteX36" fmla="*/ 553036 w 593110"/>
                    <a:gd name="connsiteY36" fmla="*/ 384721 h 585095"/>
                    <a:gd name="connsiteX37" fmla="*/ 553036 w 593110"/>
                    <a:gd name="connsiteY37" fmla="*/ 56105 h 585095"/>
                    <a:gd name="connsiteX38" fmla="*/ 537006 w 593110"/>
                    <a:gd name="connsiteY38" fmla="*/ 384721 h 585095"/>
                    <a:gd name="connsiteX39" fmla="*/ 56105 w 593110"/>
                    <a:gd name="connsiteY39" fmla="*/ 384721 h 585095"/>
                    <a:gd name="connsiteX40" fmla="*/ 56105 w 593110"/>
                    <a:gd name="connsiteY40" fmla="*/ 56105 h 585095"/>
                    <a:gd name="connsiteX41" fmla="*/ 537006 w 593110"/>
                    <a:gd name="connsiteY41" fmla="*/ 56105 h 585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593110" h="585095">
                      <a:moveTo>
                        <a:pt x="585096" y="56105"/>
                      </a:moveTo>
                      <a:cubicBezTo>
                        <a:pt x="589522" y="56105"/>
                        <a:pt x="593111" y="52517"/>
                        <a:pt x="593111" y="48090"/>
                      </a:cubicBezTo>
                      <a:cubicBezTo>
                        <a:pt x="593111" y="43663"/>
                        <a:pt x="589522" y="40075"/>
                        <a:pt x="585096" y="40075"/>
                      </a:cubicBezTo>
                      <a:lnTo>
                        <a:pt x="304570" y="40075"/>
                      </a:lnTo>
                      <a:lnTo>
                        <a:pt x="304570" y="8015"/>
                      </a:lnTo>
                      <a:cubicBezTo>
                        <a:pt x="304570" y="3588"/>
                        <a:pt x="300982" y="0"/>
                        <a:pt x="296555" y="0"/>
                      </a:cubicBezTo>
                      <a:cubicBezTo>
                        <a:pt x="292129" y="0"/>
                        <a:pt x="288540" y="3588"/>
                        <a:pt x="288540" y="8015"/>
                      </a:cubicBezTo>
                      <a:lnTo>
                        <a:pt x="288540" y="40075"/>
                      </a:lnTo>
                      <a:lnTo>
                        <a:pt x="8015" y="40075"/>
                      </a:lnTo>
                      <a:cubicBezTo>
                        <a:pt x="3588" y="40075"/>
                        <a:pt x="0" y="43663"/>
                        <a:pt x="0" y="48090"/>
                      </a:cubicBezTo>
                      <a:cubicBezTo>
                        <a:pt x="0" y="52517"/>
                        <a:pt x="3588" y="56105"/>
                        <a:pt x="8015" y="56105"/>
                      </a:cubicBezTo>
                      <a:lnTo>
                        <a:pt x="40075" y="56105"/>
                      </a:lnTo>
                      <a:lnTo>
                        <a:pt x="40075" y="384721"/>
                      </a:lnTo>
                      <a:lnTo>
                        <a:pt x="8015" y="384721"/>
                      </a:lnTo>
                      <a:cubicBezTo>
                        <a:pt x="3588" y="384721"/>
                        <a:pt x="0" y="388309"/>
                        <a:pt x="0" y="392736"/>
                      </a:cubicBezTo>
                      <a:cubicBezTo>
                        <a:pt x="0" y="397162"/>
                        <a:pt x="3588" y="400751"/>
                        <a:pt x="8015" y="400751"/>
                      </a:cubicBezTo>
                      <a:lnTo>
                        <a:pt x="277207" y="400751"/>
                      </a:lnTo>
                      <a:lnTo>
                        <a:pt x="134596" y="543362"/>
                      </a:lnTo>
                      <a:cubicBezTo>
                        <a:pt x="131521" y="546546"/>
                        <a:pt x="131609" y="551620"/>
                        <a:pt x="134793" y="554695"/>
                      </a:cubicBezTo>
                      <a:cubicBezTo>
                        <a:pt x="137899" y="557695"/>
                        <a:pt x="142823" y="557695"/>
                        <a:pt x="145929" y="554695"/>
                      </a:cubicBezTo>
                      <a:lnTo>
                        <a:pt x="288404" y="412220"/>
                      </a:lnTo>
                      <a:cubicBezTo>
                        <a:pt x="288435" y="412189"/>
                        <a:pt x="288487" y="412190"/>
                        <a:pt x="288517" y="412221"/>
                      </a:cubicBezTo>
                      <a:cubicBezTo>
                        <a:pt x="288532" y="412236"/>
                        <a:pt x="288540" y="412255"/>
                        <a:pt x="288540" y="412276"/>
                      </a:cubicBezTo>
                      <a:lnTo>
                        <a:pt x="288540" y="577081"/>
                      </a:lnTo>
                      <a:cubicBezTo>
                        <a:pt x="288540" y="581507"/>
                        <a:pt x="292129" y="585096"/>
                        <a:pt x="296555" y="585096"/>
                      </a:cubicBezTo>
                      <a:cubicBezTo>
                        <a:pt x="300982" y="585096"/>
                        <a:pt x="304570" y="581507"/>
                        <a:pt x="304570" y="577081"/>
                      </a:cubicBezTo>
                      <a:lnTo>
                        <a:pt x="304570" y="412276"/>
                      </a:lnTo>
                      <a:cubicBezTo>
                        <a:pt x="304571" y="412232"/>
                        <a:pt x="304607" y="412197"/>
                        <a:pt x="304651" y="412197"/>
                      </a:cubicBezTo>
                      <a:cubicBezTo>
                        <a:pt x="304672" y="412198"/>
                        <a:pt x="304692" y="412206"/>
                        <a:pt x="304707" y="412220"/>
                      </a:cubicBezTo>
                      <a:lnTo>
                        <a:pt x="447181" y="554695"/>
                      </a:lnTo>
                      <a:cubicBezTo>
                        <a:pt x="450366" y="557770"/>
                        <a:pt x="455439" y="557682"/>
                        <a:pt x="458515" y="554498"/>
                      </a:cubicBezTo>
                      <a:cubicBezTo>
                        <a:pt x="461515" y="551392"/>
                        <a:pt x="461515" y="546467"/>
                        <a:pt x="458515" y="543362"/>
                      </a:cubicBezTo>
                      <a:lnTo>
                        <a:pt x="315904" y="400751"/>
                      </a:lnTo>
                      <a:lnTo>
                        <a:pt x="585096" y="400751"/>
                      </a:lnTo>
                      <a:cubicBezTo>
                        <a:pt x="589522" y="400751"/>
                        <a:pt x="593111" y="397162"/>
                        <a:pt x="593111" y="392736"/>
                      </a:cubicBezTo>
                      <a:cubicBezTo>
                        <a:pt x="593111" y="388309"/>
                        <a:pt x="589522" y="384721"/>
                        <a:pt x="585096" y="384721"/>
                      </a:cubicBezTo>
                      <a:lnTo>
                        <a:pt x="553036" y="384721"/>
                      </a:lnTo>
                      <a:lnTo>
                        <a:pt x="553036" y="56105"/>
                      </a:lnTo>
                      <a:close/>
                      <a:moveTo>
                        <a:pt x="537006" y="384721"/>
                      </a:moveTo>
                      <a:lnTo>
                        <a:pt x="56105" y="384721"/>
                      </a:lnTo>
                      <a:lnTo>
                        <a:pt x="56105" y="56105"/>
                      </a:lnTo>
                      <a:lnTo>
                        <a:pt x="537006" y="56105"/>
                      </a:lnTo>
                      <a:close/>
                    </a:path>
                  </a:pathLst>
                </a:custGeom>
                <a:solidFill>
                  <a:schemeClr val="tx2"/>
                </a:solidFill>
                <a:ln w="7938" cap="flat">
                  <a:noFill/>
                  <a:prstDash val="solid"/>
                  <a:miter/>
                </a:ln>
              </p:spPr>
              <p:txBody>
                <a:bodyPr rtlCol="0" anchor="ctr"/>
                <a:lstStyle/>
                <a:p>
                  <a:endParaRPr lang="de-DE"/>
                </a:p>
              </p:txBody>
            </p:sp>
            <p:sp>
              <p:nvSpPr>
                <p:cNvPr id="19" name="Freihandform: Form 18">
                  <a:extLst>
                    <a:ext uri="{FF2B5EF4-FFF2-40B4-BE49-F238E27FC236}">
                      <a16:creationId xmlns:a16="http://schemas.microsoft.com/office/drawing/2014/main" id="{DBD8895E-BF6B-7B3A-C4F5-6A62C136D50A}"/>
                    </a:ext>
                  </a:extLst>
                </p:cNvPr>
                <p:cNvSpPr/>
                <p:nvPr/>
              </p:nvSpPr>
              <p:spPr>
                <a:xfrm>
                  <a:off x="4157065" y="3300758"/>
                  <a:ext cx="136255" cy="16030"/>
                </a:xfrm>
                <a:custGeom>
                  <a:avLst/>
                  <a:gdLst>
                    <a:gd name="connsiteX0" fmla="*/ 0 w 136255"/>
                    <a:gd name="connsiteY0" fmla="*/ 0 h 16030"/>
                    <a:gd name="connsiteX1" fmla="*/ 136255 w 136255"/>
                    <a:gd name="connsiteY1" fmla="*/ 0 h 16030"/>
                    <a:gd name="connsiteX2" fmla="*/ 136255 w 136255"/>
                    <a:gd name="connsiteY2" fmla="*/ 16030 h 16030"/>
                    <a:gd name="connsiteX3" fmla="*/ 0 w 136255"/>
                    <a:gd name="connsiteY3" fmla="*/ 16030 h 16030"/>
                  </a:gdLst>
                  <a:ahLst/>
                  <a:cxnLst>
                    <a:cxn ang="0">
                      <a:pos x="connsiteX0" y="connsiteY0"/>
                    </a:cxn>
                    <a:cxn ang="0">
                      <a:pos x="connsiteX1" y="connsiteY1"/>
                    </a:cxn>
                    <a:cxn ang="0">
                      <a:pos x="connsiteX2" y="connsiteY2"/>
                    </a:cxn>
                    <a:cxn ang="0">
                      <a:pos x="connsiteX3" y="connsiteY3"/>
                    </a:cxn>
                  </a:cxnLst>
                  <a:rect l="l" t="t" r="r" b="b"/>
                  <a:pathLst>
                    <a:path w="136255" h="16030">
                      <a:moveTo>
                        <a:pt x="0" y="0"/>
                      </a:moveTo>
                      <a:lnTo>
                        <a:pt x="136255" y="0"/>
                      </a:lnTo>
                      <a:lnTo>
                        <a:pt x="136255" y="16030"/>
                      </a:lnTo>
                      <a:lnTo>
                        <a:pt x="0" y="16030"/>
                      </a:lnTo>
                      <a:close/>
                    </a:path>
                  </a:pathLst>
                </a:custGeom>
                <a:solidFill>
                  <a:schemeClr val="tx2"/>
                </a:solidFill>
                <a:ln w="7938" cap="flat">
                  <a:noFill/>
                  <a:prstDash val="solid"/>
                  <a:miter/>
                </a:ln>
              </p:spPr>
              <p:txBody>
                <a:bodyPr rtlCol="0" anchor="ctr"/>
                <a:lstStyle/>
                <a:p>
                  <a:endParaRPr lang="de-DE"/>
                </a:p>
              </p:txBody>
            </p:sp>
            <p:sp>
              <p:nvSpPr>
                <p:cNvPr id="20" name="Freihandform: Form 19">
                  <a:extLst>
                    <a:ext uri="{FF2B5EF4-FFF2-40B4-BE49-F238E27FC236}">
                      <a16:creationId xmlns:a16="http://schemas.microsoft.com/office/drawing/2014/main" id="{68276542-A7B4-879E-CA2B-820E49B5EBED}"/>
                    </a:ext>
                  </a:extLst>
                </p:cNvPr>
                <p:cNvSpPr/>
                <p:nvPr/>
              </p:nvSpPr>
              <p:spPr>
                <a:xfrm>
                  <a:off x="4157065" y="3404953"/>
                  <a:ext cx="136255" cy="16030"/>
                </a:xfrm>
                <a:custGeom>
                  <a:avLst/>
                  <a:gdLst>
                    <a:gd name="connsiteX0" fmla="*/ 0 w 136255"/>
                    <a:gd name="connsiteY0" fmla="*/ 0 h 16030"/>
                    <a:gd name="connsiteX1" fmla="*/ 136255 w 136255"/>
                    <a:gd name="connsiteY1" fmla="*/ 0 h 16030"/>
                    <a:gd name="connsiteX2" fmla="*/ 136255 w 136255"/>
                    <a:gd name="connsiteY2" fmla="*/ 16030 h 16030"/>
                    <a:gd name="connsiteX3" fmla="*/ 0 w 136255"/>
                    <a:gd name="connsiteY3" fmla="*/ 16030 h 16030"/>
                  </a:gdLst>
                  <a:ahLst/>
                  <a:cxnLst>
                    <a:cxn ang="0">
                      <a:pos x="connsiteX0" y="connsiteY0"/>
                    </a:cxn>
                    <a:cxn ang="0">
                      <a:pos x="connsiteX1" y="connsiteY1"/>
                    </a:cxn>
                    <a:cxn ang="0">
                      <a:pos x="connsiteX2" y="connsiteY2"/>
                    </a:cxn>
                    <a:cxn ang="0">
                      <a:pos x="connsiteX3" y="connsiteY3"/>
                    </a:cxn>
                  </a:cxnLst>
                  <a:rect l="l" t="t" r="r" b="b"/>
                  <a:pathLst>
                    <a:path w="136255" h="16030">
                      <a:moveTo>
                        <a:pt x="0" y="0"/>
                      </a:moveTo>
                      <a:lnTo>
                        <a:pt x="136255" y="0"/>
                      </a:lnTo>
                      <a:lnTo>
                        <a:pt x="136255" y="16030"/>
                      </a:lnTo>
                      <a:lnTo>
                        <a:pt x="0" y="16030"/>
                      </a:lnTo>
                      <a:close/>
                    </a:path>
                  </a:pathLst>
                </a:custGeom>
                <a:solidFill>
                  <a:schemeClr val="tx2"/>
                </a:solidFill>
                <a:ln w="7938" cap="flat">
                  <a:noFill/>
                  <a:prstDash val="solid"/>
                  <a:miter/>
                </a:ln>
              </p:spPr>
              <p:txBody>
                <a:bodyPr rtlCol="0" anchor="ctr"/>
                <a:lstStyle/>
                <a:p>
                  <a:endParaRPr lang="de-DE"/>
                </a:p>
              </p:txBody>
            </p:sp>
            <p:sp>
              <p:nvSpPr>
                <p:cNvPr id="21" name="Freihandform: Form 20">
                  <a:extLst>
                    <a:ext uri="{FF2B5EF4-FFF2-40B4-BE49-F238E27FC236}">
                      <a16:creationId xmlns:a16="http://schemas.microsoft.com/office/drawing/2014/main" id="{09760E81-F8FF-5379-CD18-C4C6E6BBAAF5}"/>
                    </a:ext>
                  </a:extLst>
                </p:cNvPr>
                <p:cNvSpPr/>
                <p:nvPr/>
              </p:nvSpPr>
              <p:spPr>
                <a:xfrm>
                  <a:off x="3999113" y="3271046"/>
                  <a:ext cx="107513" cy="81119"/>
                </a:xfrm>
                <a:custGeom>
                  <a:avLst/>
                  <a:gdLst>
                    <a:gd name="connsiteX0" fmla="*/ 37727 w 107513"/>
                    <a:gd name="connsiteY0" fmla="*/ 58453 h 81119"/>
                    <a:gd name="connsiteX1" fmla="*/ 11333 w 107513"/>
                    <a:gd name="connsiteY1" fmla="*/ 32060 h 81119"/>
                    <a:gd name="connsiteX2" fmla="*/ 0 w 107513"/>
                    <a:gd name="connsiteY2" fmla="*/ 43393 h 81119"/>
                    <a:gd name="connsiteX3" fmla="*/ 37727 w 107513"/>
                    <a:gd name="connsiteY3" fmla="*/ 81120 h 81119"/>
                    <a:gd name="connsiteX4" fmla="*/ 107513 w 107513"/>
                    <a:gd name="connsiteY4" fmla="*/ 11333 h 81119"/>
                    <a:gd name="connsiteX5" fmla="*/ 96180 w 107513"/>
                    <a:gd name="connsiteY5" fmla="*/ 0 h 81119"/>
                    <a:gd name="connsiteX6" fmla="*/ 37727 w 107513"/>
                    <a:gd name="connsiteY6" fmla="*/ 58453 h 81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513" h="81119">
                      <a:moveTo>
                        <a:pt x="37727" y="58453"/>
                      </a:moveTo>
                      <a:lnTo>
                        <a:pt x="11333" y="32060"/>
                      </a:lnTo>
                      <a:lnTo>
                        <a:pt x="0" y="43393"/>
                      </a:lnTo>
                      <a:lnTo>
                        <a:pt x="37727" y="81120"/>
                      </a:lnTo>
                      <a:lnTo>
                        <a:pt x="107513" y="11333"/>
                      </a:lnTo>
                      <a:lnTo>
                        <a:pt x="96180" y="0"/>
                      </a:lnTo>
                      <a:lnTo>
                        <a:pt x="37727" y="58453"/>
                      </a:lnTo>
                      <a:close/>
                    </a:path>
                  </a:pathLst>
                </a:custGeom>
                <a:solidFill>
                  <a:schemeClr val="accent1"/>
                </a:solidFill>
                <a:ln w="7938" cap="flat">
                  <a:noFill/>
                  <a:prstDash val="solid"/>
                  <a:miter/>
                </a:ln>
              </p:spPr>
              <p:txBody>
                <a:bodyPr rtlCol="0" anchor="ctr"/>
                <a:lstStyle/>
                <a:p>
                  <a:endParaRPr lang="de-DE" dirty="0"/>
                </a:p>
              </p:txBody>
            </p:sp>
            <p:sp>
              <p:nvSpPr>
                <p:cNvPr id="22" name="Freihandform: Form 21">
                  <a:extLst>
                    <a:ext uri="{FF2B5EF4-FFF2-40B4-BE49-F238E27FC236}">
                      <a16:creationId xmlns:a16="http://schemas.microsoft.com/office/drawing/2014/main" id="{027E95DE-CAE2-136E-CB71-B7738D9D775E}"/>
                    </a:ext>
                  </a:extLst>
                </p:cNvPr>
                <p:cNvSpPr/>
                <p:nvPr/>
              </p:nvSpPr>
              <p:spPr>
                <a:xfrm>
                  <a:off x="3999113" y="3375241"/>
                  <a:ext cx="107513" cy="81119"/>
                </a:xfrm>
                <a:custGeom>
                  <a:avLst/>
                  <a:gdLst>
                    <a:gd name="connsiteX0" fmla="*/ 37727 w 107513"/>
                    <a:gd name="connsiteY0" fmla="*/ 58453 h 81119"/>
                    <a:gd name="connsiteX1" fmla="*/ 11333 w 107513"/>
                    <a:gd name="connsiteY1" fmla="*/ 32060 h 81119"/>
                    <a:gd name="connsiteX2" fmla="*/ 0 w 107513"/>
                    <a:gd name="connsiteY2" fmla="*/ 43393 h 81119"/>
                    <a:gd name="connsiteX3" fmla="*/ 37727 w 107513"/>
                    <a:gd name="connsiteY3" fmla="*/ 81120 h 81119"/>
                    <a:gd name="connsiteX4" fmla="*/ 107513 w 107513"/>
                    <a:gd name="connsiteY4" fmla="*/ 11333 h 81119"/>
                    <a:gd name="connsiteX5" fmla="*/ 96180 w 107513"/>
                    <a:gd name="connsiteY5" fmla="*/ 0 h 81119"/>
                    <a:gd name="connsiteX6" fmla="*/ 37727 w 107513"/>
                    <a:gd name="connsiteY6" fmla="*/ 58453 h 81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513" h="81119">
                      <a:moveTo>
                        <a:pt x="37727" y="58453"/>
                      </a:moveTo>
                      <a:lnTo>
                        <a:pt x="11333" y="32060"/>
                      </a:lnTo>
                      <a:lnTo>
                        <a:pt x="0" y="43393"/>
                      </a:lnTo>
                      <a:lnTo>
                        <a:pt x="37727" y="81120"/>
                      </a:lnTo>
                      <a:lnTo>
                        <a:pt x="107513" y="11333"/>
                      </a:lnTo>
                      <a:lnTo>
                        <a:pt x="96180" y="0"/>
                      </a:lnTo>
                      <a:lnTo>
                        <a:pt x="37727" y="58453"/>
                      </a:lnTo>
                      <a:close/>
                    </a:path>
                  </a:pathLst>
                </a:custGeom>
                <a:solidFill>
                  <a:schemeClr val="accent1"/>
                </a:solidFill>
                <a:ln w="7938" cap="flat">
                  <a:noFill/>
                  <a:prstDash val="solid"/>
                  <a:miter/>
                </a:ln>
              </p:spPr>
              <p:txBody>
                <a:bodyPr rtlCol="0" anchor="ctr"/>
                <a:lstStyle/>
                <a:p>
                  <a:endParaRPr lang="de-DE"/>
                </a:p>
              </p:txBody>
            </p:sp>
          </p:grpSp>
          <p:sp>
            <p:nvSpPr>
              <p:cNvPr id="10" name="Textfeld 9">
                <a:extLst>
                  <a:ext uri="{FF2B5EF4-FFF2-40B4-BE49-F238E27FC236}">
                    <a16:creationId xmlns:a16="http://schemas.microsoft.com/office/drawing/2014/main" id="{C791AA7E-07C6-57B8-F602-AF75BB3CAC3B}"/>
                  </a:ext>
                </a:extLst>
              </p:cNvPr>
              <p:cNvSpPr txBox="1"/>
              <p:nvPr/>
            </p:nvSpPr>
            <p:spPr>
              <a:xfrm>
                <a:off x="4533771" y="3044278"/>
                <a:ext cx="3529392" cy="769441"/>
              </a:xfrm>
              <a:prstGeom prst="rect">
                <a:avLst/>
              </a:prstGeom>
              <a:noFill/>
            </p:spPr>
            <p:txBody>
              <a:bodyPr wrap="square" rtlCol="0" anchor="ctr">
                <a:spAutoFit/>
              </a:bodyPr>
              <a:lstStyle/>
              <a:p>
                <a:pPr algn="ctr"/>
                <a:r>
                  <a:rPr lang="de-DE" sz="4400" b="1" dirty="0">
                    <a:solidFill>
                      <a:schemeClr val="tx2"/>
                    </a:solidFill>
                  </a:rPr>
                  <a:t>Business Case</a:t>
                </a:r>
              </a:p>
            </p:txBody>
          </p:sp>
        </p:grpSp>
      </p:grpSp>
      <p:sp>
        <p:nvSpPr>
          <p:cNvPr id="2" name="Rechteck 1">
            <a:extLst>
              <a:ext uri="{FF2B5EF4-FFF2-40B4-BE49-F238E27FC236}">
                <a16:creationId xmlns:a16="http://schemas.microsoft.com/office/drawing/2014/main" id="{893847F0-D2BE-7A08-87E7-C39E81951302}"/>
              </a:ext>
            </a:extLst>
          </p:cNvPr>
          <p:cNvSpPr/>
          <p:nvPr/>
        </p:nvSpPr>
        <p:spPr>
          <a:xfrm>
            <a:off x="185444" y="1523893"/>
            <a:ext cx="11871701" cy="5136863"/>
          </a:xfrm>
          <a:prstGeom prst="rect">
            <a:avLst/>
          </a:prstGeom>
          <a:solidFill>
            <a:schemeClr val="bg1"/>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sz="4400" dirty="0">
              <a:solidFill>
                <a:schemeClr val="tx2"/>
              </a:solidFill>
            </a:endParaRPr>
          </a:p>
        </p:txBody>
      </p:sp>
      <p:sp>
        <p:nvSpPr>
          <p:cNvPr id="9" name="Textfeld 8">
            <a:extLst>
              <a:ext uri="{FF2B5EF4-FFF2-40B4-BE49-F238E27FC236}">
                <a16:creationId xmlns:a16="http://schemas.microsoft.com/office/drawing/2014/main" id="{C5D3C248-6E55-C9CD-4DAE-2746917DB793}"/>
              </a:ext>
            </a:extLst>
          </p:cNvPr>
          <p:cNvSpPr txBox="1"/>
          <p:nvPr/>
        </p:nvSpPr>
        <p:spPr>
          <a:xfrm>
            <a:off x="3946469" y="1848780"/>
            <a:ext cx="4299062" cy="523220"/>
          </a:xfrm>
          <a:prstGeom prst="rect">
            <a:avLst/>
          </a:prstGeom>
          <a:noFill/>
        </p:spPr>
        <p:txBody>
          <a:bodyPr wrap="none" rtlCol="0">
            <a:spAutoFit/>
          </a:bodyPr>
          <a:lstStyle/>
          <a:p>
            <a:r>
              <a:rPr lang="de-DE" sz="2800" b="1" dirty="0">
                <a:solidFill>
                  <a:schemeClr val="tx2"/>
                </a:solidFill>
              </a:rPr>
              <a:t>Strategische Kooperationen</a:t>
            </a:r>
          </a:p>
        </p:txBody>
      </p:sp>
      <p:grpSp>
        <p:nvGrpSpPr>
          <p:cNvPr id="23" name="Gruppieren 22">
            <a:extLst>
              <a:ext uri="{FF2B5EF4-FFF2-40B4-BE49-F238E27FC236}">
                <a16:creationId xmlns:a16="http://schemas.microsoft.com/office/drawing/2014/main" id="{AEB79881-3C8F-B6A3-15C4-2E93E200B002}"/>
              </a:ext>
            </a:extLst>
          </p:cNvPr>
          <p:cNvGrpSpPr/>
          <p:nvPr/>
        </p:nvGrpSpPr>
        <p:grpSpPr>
          <a:xfrm>
            <a:off x="1803051" y="2964425"/>
            <a:ext cx="3288932" cy="2653751"/>
            <a:chOff x="657537" y="2841594"/>
            <a:chExt cx="3288932" cy="2653751"/>
          </a:xfrm>
          <a:solidFill>
            <a:schemeClr val="accent1">
              <a:lumMod val="20000"/>
              <a:lumOff val="80000"/>
            </a:schemeClr>
          </a:solidFill>
          <a:effectLst>
            <a:outerShdw blurRad="76200" dist="12700" dir="2700000" sy="-23000" kx="-800400" algn="bl" rotWithShape="0">
              <a:prstClr val="black">
                <a:alpha val="20000"/>
              </a:prstClr>
            </a:outerShdw>
          </a:effectLst>
        </p:grpSpPr>
        <p:pic>
          <p:nvPicPr>
            <p:cNvPr id="8" name="Grafik 7" descr="Schüler*innen in der Klasse bei Schularbeiten">
              <a:extLst>
                <a:ext uri="{FF2B5EF4-FFF2-40B4-BE49-F238E27FC236}">
                  <a16:creationId xmlns:a16="http://schemas.microsoft.com/office/drawing/2014/main" id="{AE9CCDA8-0C1F-62EB-A81B-A5F2EBE6006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7537" y="2841594"/>
              <a:ext cx="3288932" cy="2192086"/>
            </a:xfrm>
            <a:prstGeom prst="rect">
              <a:avLst/>
            </a:prstGeom>
            <a:grpFill/>
          </p:spPr>
        </p:pic>
        <p:sp>
          <p:nvSpPr>
            <p:cNvPr id="12" name="Textfeld 11">
              <a:extLst>
                <a:ext uri="{FF2B5EF4-FFF2-40B4-BE49-F238E27FC236}">
                  <a16:creationId xmlns:a16="http://schemas.microsoft.com/office/drawing/2014/main" id="{96AB64AB-EEDA-3D2D-C976-7E8F5AE0DC3A}"/>
                </a:ext>
              </a:extLst>
            </p:cNvPr>
            <p:cNvSpPr txBox="1"/>
            <p:nvPr/>
          </p:nvSpPr>
          <p:spPr>
            <a:xfrm>
              <a:off x="1719151" y="5033680"/>
              <a:ext cx="1165704" cy="461665"/>
            </a:xfrm>
            <a:prstGeom prst="rect">
              <a:avLst/>
            </a:prstGeom>
            <a:grpFill/>
          </p:spPr>
          <p:txBody>
            <a:bodyPr wrap="none" rtlCol="0">
              <a:spAutoFit/>
            </a:bodyPr>
            <a:lstStyle/>
            <a:p>
              <a:r>
                <a:rPr lang="de-DE" sz="2400" dirty="0"/>
                <a:t>Schulen</a:t>
              </a:r>
            </a:p>
          </p:txBody>
        </p:sp>
      </p:grpSp>
      <p:grpSp>
        <p:nvGrpSpPr>
          <p:cNvPr id="24" name="Gruppieren 23">
            <a:extLst>
              <a:ext uri="{FF2B5EF4-FFF2-40B4-BE49-F238E27FC236}">
                <a16:creationId xmlns:a16="http://schemas.microsoft.com/office/drawing/2014/main" id="{5596729C-BD99-62F1-502C-103B548C24AF}"/>
              </a:ext>
            </a:extLst>
          </p:cNvPr>
          <p:cNvGrpSpPr/>
          <p:nvPr/>
        </p:nvGrpSpPr>
        <p:grpSpPr>
          <a:xfrm>
            <a:off x="7151409" y="2964425"/>
            <a:ext cx="3288128" cy="2653751"/>
            <a:chOff x="5206840" y="3814176"/>
            <a:chExt cx="3288128" cy="2653751"/>
          </a:xfrm>
          <a:solidFill>
            <a:schemeClr val="accent1">
              <a:lumMod val="20000"/>
              <a:lumOff val="80000"/>
            </a:schemeClr>
          </a:solidFill>
          <a:effectLst>
            <a:outerShdw blurRad="76200" dist="12700" dir="2700000" sy="-23000" kx="-800400" algn="bl" rotWithShape="0">
              <a:prstClr val="black">
                <a:alpha val="20000"/>
              </a:prstClr>
            </a:outerShdw>
          </a:effectLst>
        </p:grpSpPr>
        <p:pic>
          <p:nvPicPr>
            <p:cNvPr id="14" name="Grafik 13" descr="Lernende im Unterricht">
              <a:extLst>
                <a:ext uri="{FF2B5EF4-FFF2-40B4-BE49-F238E27FC236}">
                  <a16:creationId xmlns:a16="http://schemas.microsoft.com/office/drawing/2014/main" id="{6F38327A-6077-385E-0D22-904D2274D6E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06840" y="3814176"/>
              <a:ext cx="3288128" cy="2192086"/>
            </a:xfrm>
            <a:prstGeom prst="rect">
              <a:avLst/>
            </a:prstGeom>
            <a:grpFill/>
          </p:spPr>
        </p:pic>
        <p:sp>
          <p:nvSpPr>
            <p:cNvPr id="17" name="Textfeld 16">
              <a:extLst>
                <a:ext uri="{FF2B5EF4-FFF2-40B4-BE49-F238E27FC236}">
                  <a16:creationId xmlns:a16="http://schemas.microsoft.com/office/drawing/2014/main" id="{B0F4F578-5B3C-3E56-2558-754195E6D3DF}"/>
                </a:ext>
              </a:extLst>
            </p:cNvPr>
            <p:cNvSpPr txBox="1"/>
            <p:nvPr/>
          </p:nvSpPr>
          <p:spPr>
            <a:xfrm>
              <a:off x="5922926" y="6006262"/>
              <a:ext cx="1855957" cy="461665"/>
            </a:xfrm>
            <a:prstGeom prst="rect">
              <a:avLst/>
            </a:prstGeom>
            <a:grpFill/>
          </p:spPr>
          <p:txBody>
            <a:bodyPr wrap="none" rtlCol="0">
              <a:spAutoFit/>
            </a:bodyPr>
            <a:lstStyle/>
            <a:p>
              <a:pPr algn="ctr"/>
              <a:r>
                <a:rPr lang="de-DE" sz="2400" dirty="0"/>
                <a:t>Universitäten</a:t>
              </a:r>
            </a:p>
          </p:txBody>
        </p:sp>
      </p:grpSp>
      <p:cxnSp>
        <p:nvCxnSpPr>
          <p:cNvPr id="27" name="Gerade Verbindung mit Pfeil 26">
            <a:extLst>
              <a:ext uri="{FF2B5EF4-FFF2-40B4-BE49-F238E27FC236}">
                <a16:creationId xmlns:a16="http://schemas.microsoft.com/office/drawing/2014/main" id="{25744288-0F34-9ACA-4335-A7018D170F05}"/>
              </a:ext>
            </a:extLst>
          </p:cNvPr>
          <p:cNvCxnSpPr>
            <a:stCxn id="9" idx="2"/>
            <a:endCxn id="8" idx="0"/>
          </p:cNvCxnSpPr>
          <p:nvPr/>
        </p:nvCxnSpPr>
        <p:spPr>
          <a:xfrm flipH="1">
            <a:off x="3447517" y="2372000"/>
            <a:ext cx="2648483" cy="592425"/>
          </a:xfrm>
          <a:prstGeom prst="straightConnector1">
            <a:avLst/>
          </a:prstGeom>
          <a:ln w="38100">
            <a:solidFill>
              <a:schemeClr val="tx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8" name="Gerade Verbindung mit Pfeil 27">
            <a:extLst>
              <a:ext uri="{FF2B5EF4-FFF2-40B4-BE49-F238E27FC236}">
                <a16:creationId xmlns:a16="http://schemas.microsoft.com/office/drawing/2014/main" id="{C2BFE02D-C614-7CAB-7039-BFE793BBF1C6}"/>
              </a:ext>
            </a:extLst>
          </p:cNvPr>
          <p:cNvCxnSpPr>
            <a:cxnSpLocks/>
            <a:stCxn id="9" idx="2"/>
            <a:endCxn id="14" idx="0"/>
          </p:cNvCxnSpPr>
          <p:nvPr/>
        </p:nvCxnSpPr>
        <p:spPr>
          <a:xfrm>
            <a:off x="6096000" y="2372000"/>
            <a:ext cx="2699473" cy="592425"/>
          </a:xfrm>
          <a:prstGeom prst="straightConnector1">
            <a:avLst/>
          </a:prstGeom>
          <a:ln w="38100">
            <a:solidFill>
              <a:schemeClr val="tx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7" name="!! AIDex-Hintergrund">
            <a:extLst>
              <a:ext uri="{FF2B5EF4-FFF2-40B4-BE49-F238E27FC236}">
                <a16:creationId xmlns:a16="http://schemas.microsoft.com/office/drawing/2014/main" id="{54A3D3D8-A9E2-7238-04DC-6FC28387DA2F}"/>
              </a:ext>
            </a:extLst>
          </p:cNvPr>
          <p:cNvSpPr/>
          <p:nvPr/>
        </p:nvSpPr>
        <p:spPr>
          <a:xfrm>
            <a:off x="11137701" y="0"/>
            <a:ext cx="1054299" cy="105429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43" name="!! AIDex" descr="Ein Bild, das Screenshot, Logo, Schrift, Design enthält.&#10;&#10;Automatisch generierte Beschreibung">
            <a:extLst>
              <a:ext uri="{FF2B5EF4-FFF2-40B4-BE49-F238E27FC236}">
                <a16:creationId xmlns:a16="http://schemas.microsoft.com/office/drawing/2014/main" id="{3442936B-6BB9-99CE-3520-ADE98599426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137701" y="0"/>
            <a:ext cx="1054299" cy="1054299"/>
          </a:xfrm>
          <a:prstGeom prst="rect">
            <a:avLst/>
          </a:prstGeom>
        </p:spPr>
      </p:pic>
    </p:spTree>
    <p:extLst>
      <p:ext uri="{BB962C8B-B14F-4D97-AF65-F5344CB8AC3E}">
        <p14:creationId xmlns:p14="http://schemas.microsoft.com/office/powerpoint/2010/main" val="40565888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25000"/>
                    </a14:imgEffect>
                  </a14:imgLayer>
                </a14:imgProps>
              </a:ext>
            </a:extLst>
          </a:blip>
          <a:srcRect/>
          <a:stretch>
            <a:fillRect t="-9000" b="-9000"/>
          </a:stretch>
        </a:blipFill>
        <a:effectLst/>
      </p:bgPr>
    </p:bg>
    <p:spTree>
      <p:nvGrpSpPr>
        <p:cNvPr id="1" name=""/>
        <p:cNvGrpSpPr/>
        <p:nvPr/>
      </p:nvGrpSpPr>
      <p:grpSpPr>
        <a:xfrm>
          <a:off x="0" y="0"/>
          <a:ext cx="0" cy="0"/>
          <a:chOff x="0" y="0"/>
          <a:chExt cx="0" cy="0"/>
        </a:xfrm>
      </p:grpSpPr>
      <p:sp>
        <p:nvSpPr>
          <p:cNvPr id="39" name="!!">
            <a:extLst>
              <a:ext uri="{FF2B5EF4-FFF2-40B4-BE49-F238E27FC236}">
                <a16:creationId xmlns:a16="http://schemas.microsoft.com/office/drawing/2014/main" id="{913F4B8A-3834-B1E8-FD77-07B7A45D1E1A}"/>
              </a:ext>
            </a:extLst>
          </p:cNvPr>
          <p:cNvSpPr/>
          <p:nvPr/>
        </p:nvSpPr>
        <p:spPr>
          <a:xfrm>
            <a:off x="185444" y="1523893"/>
            <a:ext cx="11871701" cy="5136863"/>
          </a:xfrm>
          <a:prstGeom prst="rect">
            <a:avLst/>
          </a:prstGeom>
          <a:solidFill>
            <a:schemeClr val="bg1"/>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sz="4400" dirty="0">
              <a:solidFill>
                <a:schemeClr val="tx2"/>
              </a:solidFill>
            </a:endParaRPr>
          </a:p>
        </p:txBody>
      </p:sp>
      <p:grpSp>
        <p:nvGrpSpPr>
          <p:cNvPr id="31" name="!! Erste Design Idee">
            <a:extLst>
              <a:ext uri="{FF2B5EF4-FFF2-40B4-BE49-F238E27FC236}">
                <a16:creationId xmlns:a16="http://schemas.microsoft.com/office/drawing/2014/main" id="{51BA662B-CEF8-7EA8-1395-AC79CA1EEC9E}"/>
              </a:ext>
            </a:extLst>
          </p:cNvPr>
          <p:cNvGrpSpPr/>
          <p:nvPr/>
        </p:nvGrpSpPr>
        <p:grpSpPr>
          <a:xfrm>
            <a:off x="3534004" y="197244"/>
            <a:ext cx="5174582" cy="1052472"/>
            <a:chOff x="3855118" y="2902764"/>
            <a:chExt cx="5174582" cy="1052472"/>
          </a:xfrm>
        </p:grpSpPr>
        <p:sp>
          <p:nvSpPr>
            <p:cNvPr id="32" name="Rechteck: abgerundete Ecken 31">
              <a:extLst>
                <a:ext uri="{FF2B5EF4-FFF2-40B4-BE49-F238E27FC236}">
                  <a16:creationId xmlns:a16="http://schemas.microsoft.com/office/drawing/2014/main" id="{F3ACF7BC-7445-A53C-888E-FAB4A62143EE}"/>
                </a:ext>
              </a:extLst>
            </p:cNvPr>
            <p:cNvSpPr/>
            <p:nvPr/>
          </p:nvSpPr>
          <p:spPr>
            <a:xfrm>
              <a:off x="3855118" y="2902764"/>
              <a:ext cx="5174582" cy="1052472"/>
            </a:xfrm>
            <a:prstGeom prst="roundRect">
              <a:avLst/>
            </a:prstGeom>
            <a:solidFill>
              <a:schemeClr val="bg1"/>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de-DE" sz="4400" b="1" dirty="0">
                <a:solidFill>
                  <a:schemeClr val="tx2"/>
                </a:solidFill>
              </a:endParaRPr>
            </a:p>
          </p:txBody>
        </p:sp>
        <p:sp>
          <p:nvSpPr>
            <p:cNvPr id="33" name="Textfeld 32">
              <a:extLst>
                <a:ext uri="{FF2B5EF4-FFF2-40B4-BE49-F238E27FC236}">
                  <a16:creationId xmlns:a16="http://schemas.microsoft.com/office/drawing/2014/main" id="{023641FB-EEC7-567A-4766-9C01E3A58E65}"/>
                </a:ext>
              </a:extLst>
            </p:cNvPr>
            <p:cNvSpPr txBox="1"/>
            <p:nvPr/>
          </p:nvSpPr>
          <p:spPr>
            <a:xfrm>
              <a:off x="4716022" y="3044279"/>
              <a:ext cx="4313678" cy="769441"/>
            </a:xfrm>
            <a:prstGeom prst="rect">
              <a:avLst/>
            </a:prstGeom>
            <a:noFill/>
          </p:spPr>
          <p:txBody>
            <a:bodyPr wrap="square" rtlCol="0" anchor="ctr">
              <a:spAutoFit/>
            </a:bodyPr>
            <a:lstStyle/>
            <a:p>
              <a:pPr algn="ctr"/>
              <a:r>
                <a:rPr lang="de-DE" sz="4400" b="1" dirty="0">
                  <a:solidFill>
                    <a:schemeClr val="tx2"/>
                  </a:solidFill>
                </a:rPr>
                <a:t>Erste Design-Idee</a:t>
              </a:r>
            </a:p>
          </p:txBody>
        </p:sp>
        <p:grpSp>
          <p:nvGrpSpPr>
            <p:cNvPr id="34" name="Grafik 5" descr="Blaupause Silhouette">
              <a:extLst>
                <a:ext uri="{FF2B5EF4-FFF2-40B4-BE49-F238E27FC236}">
                  <a16:creationId xmlns:a16="http://schemas.microsoft.com/office/drawing/2014/main" id="{C59B9D0C-551F-95A2-FE99-F774714AE39C}"/>
                </a:ext>
              </a:extLst>
            </p:cNvPr>
            <p:cNvGrpSpPr/>
            <p:nvPr/>
          </p:nvGrpSpPr>
          <p:grpSpPr>
            <a:xfrm>
              <a:off x="4018553" y="3125528"/>
              <a:ext cx="625316" cy="569181"/>
              <a:chOff x="4018553" y="3125528"/>
              <a:chExt cx="625316" cy="569181"/>
            </a:xfrm>
            <a:solidFill>
              <a:schemeClr val="tx2"/>
            </a:solidFill>
          </p:grpSpPr>
          <p:sp>
            <p:nvSpPr>
              <p:cNvPr id="35" name="Freihandform: Form 34">
                <a:extLst>
                  <a:ext uri="{FF2B5EF4-FFF2-40B4-BE49-F238E27FC236}">
                    <a16:creationId xmlns:a16="http://schemas.microsoft.com/office/drawing/2014/main" id="{CBE6C89E-BEC9-15C2-98A8-83FAEA5488D3}"/>
                  </a:ext>
                </a:extLst>
              </p:cNvPr>
              <p:cNvSpPr/>
              <p:nvPr/>
            </p:nvSpPr>
            <p:spPr>
              <a:xfrm>
                <a:off x="4403379" y="3333950"/>
                <a:ext cx="152320" cy="272573"/>
              </a:xfrm>
              <a:custGeom>
                <a:avLst/>
                <a:gdLst>
                  <a:gd name="connsiteX0" fmla="*/ 72152 w 152320"/>
                  <a:gd name="connsiteY0" fmla="*/ 184388 h 272573"/>
                  <a:gd name="connsiteX1" fmla="*/ 72152 w 152320"/>
                  <a:gd name="connsiteY1" fmla="*/ 168354 h 272573"/>
                  <a:gd name="connsiteX2" fmla="*/ 16034 w 152320"/>
                  <a:gd name="connsiteY2" fmla="*/ 168354 h 272573"/>
                  <a:gd name="connsiteX3" fmla="*/ 16034 w 152320"/>
                  <a:gd name="connsiteY3" fmla="*/ 256540 h 272573"/>
                  <a:gd name="connsiteX4" fmla="*/ 0 w 152320"/>
                  <a:gd name="connsiteY4" fmla="*/ 256540 h 272573"/>
                  <a:gd name="connsiteX5" fmla="*/ 0 w 152320"/>
                  <a:gd name="connsiteY5" fmla="*/ 272574 h 272573"/>
                  <a:gd name="connsiteX6" fmla="*/ 152321 w 152320"/>
                  <a:gd name="connsiteY6" fmla="*/ 272574 h 272573"/>
                  <a:gd name="connsiteX7" fmla="*/ 152321 w 152320"/>
                  <a:gd name="connsiteY7" fmla="*/ 0 h 272573"/>
                  <a:gd name="connsiteX8" fmla="*/ 84650 w 152320"/>
                  <a:gd name="connsiteY8" fmla="*/ 0 h 272573"/>
                  <a:gd name="connsiteX9" fmla="*/ 68616 w 152320"/>
                  <a:gd name="connsiteY9" fmla="*/ 16034 h 272573"/>
                  <a:gd name="connsiteX10" fmla="*/ 136287 w 152320"/>
                  <a:gd name="connsiteY10" fmla="*/ 16034 h 272573"/>
                  <a:gd name="connsiteX11" fmla="*/ 136287 w 152320"/>
                  <a:gd name="connsiteY11" fmla="*/ 96203 h 272573"/>
                  <a:gd name="connsiteX12" fmla="*/ 8001 w 152320"/>
                  <a:gd name="connsiteY12" fmla="*/ 96203 h 272573"/>
                  <a:gd name="connsiteX13" fmla="*/ 8001 w 152320"/>
                  <a:gd name="connsiteY13" fmla="*/ 112236 h 272573"/>
                  <a:gd name="connsiteX14" fmla="*/ 136287 w 152320"/>
                  <a:gd name="connsiteY14" fmla="*/ 112236 h 272573"/>
                  <a:gd name="connsiteX15" fmla="*/ 136287 w 152320"/>
                  <a:gd name="connsiteY15" fmla="*/ 168354 h 272573"/>
                  <a:gd name="connsiteX16" fmla="*/ 112236 w 152320"/>
                  <a:gd name="connsiteY16" fmla="*/ 168354 h 272573"/>
                  <a:gd name="connsiteX17" fmla="*/ 112236 w 152320"/>
                  <a:gd name="connsiteY17" fmla="*/ 184388 h 272573"/>
                  <a:gd name="connsiteX18" fmla="*/ 136287 w 152320"/>
                  <a:gd name="connsiteY18" fmla="*/ 184388 h 272573"/>
                  <a:gd name="connsiteX19" fmla="*/ 136287 w 152320"/>
                  <a:gd name="connsiteY19" fmla="*/ 256540 h 272573"/>
                  <a:gd name="connsiteX20" fmla="*/ 32068 w 152320"/>
                  <a:gd name="connsiteY20" fmla="*/ 256540 h 272573"/>
                  <a:gd name="connsiteX21" fmla="*/ 32068 w 152320"/>
                  <a:gd name="connsiteY21" fmla="*/ 184388 h 272573"/>
                  <a:gd name="connsiteX22" fmla="*/ 72152 w 152320"/>
                  <a:gd name="connsiteY22" fmla="*/ 184388 h 272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52320" h="272573">
                    <a:moveTo>
                      <a:pt x="72152" y="184388"/>
                    </a:moveTo>
                    <a:lnTo>
                      <a:pt x="72152" y="168354"/>
                    </a:lnTo>
                    <a:lnTo>
                      <a:pt x="16034" y="168354"/>
                    </a:lnTo>
                    <a:lnTo>
                      <a:pt x="16034" y="256540"/>
                    </a:lnTo>
                    <a:lnTo>
                      <a:pt x="0" y="256540"/>
                    </a:lnTo>
                    <a:lnTo>
                      <a:pt x="0" y="272574"/>
                    </a:lnTo>
                    <a:lnTo>
                      <a:pt x="152321" y="272574"/>
                    </a:lnTo>
                    <a:lnTo>
                      <a:pt x="152321" y="0"/>
                    </a:lnTo>
                    <a:lnTo>
                      <a:pt x="84650" y="0"/>
                    </a:lnTo>
                    <a:lnTo>
                      <a:pt x="68616" y="16034"/>
                    </a:lnTo>
                    <a:lnTo>
                      <a:pt x="136287" y="16034"/>
                    </a:lnTo>
                    <a:lnTo>
                      <a:pt x="136287" y="96203"/>
                    </a:lnTo>
                    <a:lnTo>
                      <a:pt x="8001" y="96203"/>
                    </a:lnTo>
                    <a:lnTo>
                      <a:pt x="8001" y="112236"/>
                    </a:lnTo>
                    <a:lnTo>
                      <a:pt x="136287" y="112236"/>
                    </a:lnTo>
                    <a:lnTo>
                      <a:pt x="136287" y="168354"/>
                    </a:lnTo>
                    <a:lnTo>
                      <a:pt x="112236" y="168354"/>
                    </a:lnTo>
                    <a:lnTo>
                      <a:pt x="112236" y="184388"/>
                    </a:lnTo>
                    <a:lnTo>
                      <a:pt x="136287" y="184388"/>
                    </a:lnTo>
                    <a:lnTo>
                      <a:pt x="136287" y="256540"/>
                    </a:lnTo>
                    <a:lnTo>
                      <a:pt x="32068" y="256540"/>
                    </a:lnTo>
                    <a:lnTo>
                      <a:pt x="32068" y="184388"/>
                    </a:lnTo>
                    <a:lnTo>
                      <a:pt x="72152" y="184388"/>
                    </a:lnTo>
                    <a:close/>
                  </a:path>
                </a:pathLst>
              </a:custGeom>
              <a:solidFill>
                <a:schemeClr val="tx2"/>
              </a:solidFill>
              <a:ln w="7938" cap="flat">
                <a:noFill/>
                <a:prstDash val="solid"/>
                <a:miter/>
              </a:ln>
            </p:spPr>
            <p:txBody>
              <a:bodyPr rtlCol="0" anchor="ctr"/>
              <a:lstStyle/>
              <a:p>
                <a:endParaRPr lang="de-DE"/>
              </a:p>
            </p:txBody>
          </p:sp>
          <p:sp>
            <p:nvSpPr>
              <p:cNvPr id="36" name="Freihandform: Form 35">
                <a:extLst>
                  <a:ext uri="{FF2B5EF4-FFF2-40B4-BE49-F238E27FC236}">
                    <a16:creationId xmlns:a16="http://schemas.microsoft.com/office/drawing/2014/main" id="{B62C93EF-9977-F08E-2E49-90A6BA0CD78D}"/>
                  </a:ext>
                </a:extLst>
              </p:cNvPr>
              <p:cNvSpPr/>
              <p:nvPr/>
            </p:nvSpPr>
            <p:spPr>
              <a:xfrm>
                <a:off x="4018553" y="3157578"/>
                <a:ext cx="625316" cy="537130"/>
              </a:xfrm>
              <a:custGeom>
                <a:avLst/>
                <a:gdLst>
                  <a:gd name="connsiteX0" fmla="*/ 565679 w 625316"/>
                  <a:gd name="connsiteY0" fmla="*/ 80169 h 537130"/>
                  <a:gd name="connsiteX1" fmla="*/ 549645 w 625316"/>
                  <a:gd name="connsiteY1" fmla="*/ 96203 h 537130"/>
                  <a:gd name="connsiteX2" fmla="*/ 609283 w 625316"/>
                  <a:gd name="connsiteY2" fmla="*/ 96203 h 537130"/>
                  <a:gd name="connsiteX3" fmla="*/ 609283 w 625316"/>
                  <a:gd name="connsiteY3" fmla="*/ 521097 h 537130"/>
                  <a:gd name="connsiteX4" fmla="*/ 95321 w 625316"/>
                  <a:gd name="connsiteY4" fmla="*/ 521097 h 537130"/>
                  <a:gd name="connsiteX5" fmla="*/ 111595 w 625316"/>
                  <a:gd name="connsiteY5" fmla="*/ 489029 h 537130"/>
                  <a:gd name="connsiteX6" fmla="*/ 112236 w 625316"/>
                  <a:gd name="connsiteY6" fmla="*/ 481013 h 537130"/>
                  <a:gd name="connsiteX7" fmla="*/ 112236 w 625316"/>
                  <a:gd name="connsiteY7" fmla="*/ 96203 h 537130"/>
                  <a:gd name="connsiteX8" fmla="*/ 380625 w 625316"/>
                  <a:gd name="connsiteY8" fmla="*/ 96203 h 537130"/>
                  <a:gd name="connsiteX9" fmla="*/ 396659 w 625316"/>
                  <a:gd name="connsiteY9" fmla="*/ 80169 h 537130"/>
                  <a:gd name="connsiteX10" fmla="*/ 112236 w 625316"/>
                  <a:gd name="connsiteY10" fmla="*/ 80169 h 537130"/>
                  <a:gd name="connsiteX11" fmla="*/ 112236 w 625316"/>
                  <a:gd name="connsiteY11" fmla="*/ 56118 h 537130"/>
                  <a:gd name="connsiteX12" fmla="*/ 56118 w 625316"/>
                  <a:gd name="connsiteY12" fmla="*/ 0 h 537130"/>
                  <a:gd name="connsiteX13" fmla="*/ 0 w 625316"/>
                  <a:gd name="connsiteY13" fmla="*/ 56118 h 537130"/>
                  <a:gd name="connsiteX14" fmla="*/ 0 w 625316"/>
                  <a:gd name="connsiteY14" fmla="*/ 481013 h 537130"/>
                  <a:gd name="connsiteX15" fmla="*/ 641 w 625316"/>
                  <a:gd name="connsiteY15" fmla="*/ 489029 h 537130"/>
                  <a:gd name="connsiteX16" fmla="*/ 52559 w 625316"/>
                  <a:gd name="connsiteY16" fmla="*/ 536914 h 537130"/>
                  <a:gd name="connsiteX17" fmla="*/ 625316 w 625316"/>
                  <a:gd name="connsiteY17" fmla="*/ 537131 h 537130"/>
                  <a:gd name="connsiteX18" fmla="*/ 625316 w 625316"/>
                  <a:gd name="connsiteY18" fmla="*/ 80169 h 537130"/>
                  <a:gd name="connsiteX19" fmla="*/ 16034 w 625316"/>
                  <a:gd name="connsiteY19" fmla="*/ 56118 h 537130"/>
                  <a:gd name="connsiteX20" fmla="*/ 56118 w 625316"/>
                  <a:gd name="connsiteY20" fmla="*/ 16034 h 537130"/>
                  <a:gd name="connsiteX21" fmla="*/ 96203 w 625316"/>
                  <a:gd name="connsiteY21" fmla="*/ 56118 h 537130"/>
                  <a:gd name="connsiteX22" fmla="*/ 96203 w 625316"/>
                  <a:gd name="connsiteY22" fmla="*/ 441810 h 537130"/>
                  <a:gd name="connsiteX23" fmla="*/ 17085 w 625316"/>
                  <a:gd name="connsiteY23" fmla="*/ 440759 h 537130"/>
                  <a:gd name="connsiteX24" fmla="*/ 16034 w 625316"/>
                  <a:gd name="connsiteY24" fmla="*/ 441810 h 537130"/>
                  <a:gd name="connsiteX25" fmla="*/ 16034 w 625316"/>
                  <a:gd name="connsiteY25" fmla="*/ 481013 h 537130"/>
                  <a:gd name="connsiteX26" fmla="*/ 56118 w 625316"/>
                  <a:gd name="connsiteY26" fmla="*/ 440928 h 537130"/>
                  <a:gd name="connsiteX27" fmla="*/ 96203 w 625316"/>
                  <a:gd name="connsiteY27" fmla="*/ 481013 h 537130"/>
                  <a:gd name="connsiteX28" fmla="*/ 56118 w 625316"/>
                  <a:gd name="connsiteY28" fmla="*/ 521097 h 537130"/>
                  <a:gd name="connsiteX29" fmla="*/ 16034 w 625316"/>
                  <a:gd name="connsiteY29" fmla="*/ 481013 h 537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25316" h="537130">
                    <a:moveTo>
                      <a:pt x="565679" y="80169"/>
                    </a:moveTo>
                    <a:lnTo>
                      <a:pt x="549645" y="96203"/>
                    </a:lnTo>
                    <a:lnTo>
                      <a:pt x="609283" y="96203"/>
                    </a:lnTo>
                    <a:lnTo>
                      <a:pt x="609283" y="521097"/>
                    </a:lnTo>
                    <a:lnTo>
                      <a:pt x="95321" y="521097"/>
                    </a:lnTo>
                    <a:cubicBezTo>
                      <a:pt x="104124" y="512488"/>
                      <a:pt x="109844" y="501217"/>
                      <a:pt x="111595" y="489029"/>
                    </a:cubicBezTo>
                    <a:lnTo>
                      <a:pt x="112236" y="481013"/>
                    </a:lnTo>
                    <a:lnTo>
                      <a:pt x="112236" y="96203"/>
                    </a:lnTo>
                    <a:lnTo>
                      <a:pt x="380625" y="96203"/>
                    </a:lnTo>
                    <a:lnTo>
                      <a:pt x="396659" y="80169"/>
                    </a:lnTo>
                    <a:lnTo>
                      <a:pt x="112236" y="80169"/>
                    </a:lnTo>
                    <a:lnTo>
                      <a:pt x="112236" y="56118"/>
                    </a:lnTo>
                    <a:cubicBezTo>
                      <a:pt x="112236" y="25125"/>
                      <a:pt x="87111" y="0"/>
                      <a:pt x="56118" y="0"/>
                    </a:cubicBezTo>
                    <a:cubicBezTo>
                      <a:pt x="25125" y="0"/>
                      <a:pt x="0" y="25125"/>
                      <a:pt x="0" y="56118"/>
                    </a:cubicBezTo>
                    <a:lnTo>
                      <a:pt x="0" y="481013"/>
                    </a:lnTo>
                    <a:lnTo>
                      <a:pt x="641" y="489029"/>
                    </a:lnTo>
                    <a:cubicBezTo>
                      <a:pt x="4474" y="515245"/>
                      <a:pt x="26119" y="535210"/>
                      <a:pt x="52559" y="536914"/>
                    </a:cubicBezTo>
                    <a:lnTo>
                      <a:pt x="625316" y="537131"/>
                    </a:lnTo>
                    <a:lnTo>
                      <a:pt x="625316" y="80169"/>
                    </a:lnTo>
                    <a:close/>
                    <a:moveTo>
                      <a:pt x="16034" y="56118"/>
                    </a:moveTo>
                    <a:cubicBezTo>
                      <a:pt x="16034" y="33980"/>
                      <a:pt x="33980" y="16034"/>
                      <a:pt x="56118" y="16034"/>
                    </a:cubicBezTo>
                    <a:cubicBezTo>
                      <a:pt x="78256" y="16034"/>
                      <a:pt x="96203" y="33980"/>
                      <a:pt x="96203" y="56118"/>
                    </a:cubicBezTo>
                    <a:lnTo>
                      <a:pt x="96203" y="441810"/>
                    </a:lnTo>
                    <a:cubicBezTo>
                      <a:pt x="74645" y="419672"/>
                      <a:pt x="39223" y="419202"/>
                      <a:pt x="17085" y="440759"/>
                    </a:cubicBezTo>
                    <a:cubicBezTo>
                      <a:pt x="16730" y="441104"/>
                      <a:pt x="16379" y="441455"/>
                      <a:pt x="16034" y="441810"/>
                    </a:cubicBezTo>
                    <a:close/>
                    <a:moveTo>
                      <a:pt x="16034" y="481013"/>
                    </a:moveTo>
                    <a:cubicBezTo>
                      <a:pt x="16034" y="458875"/>
                      <a:pt x="33980" y="440928"/>
                      <a:pt x="56118" y="440928"/>
                    </a:cubicBezTo>
                    <a:cubicBezTo>
                      <a:pt x="78256" y="440928"/>
                      <a:pt x="96203" y="458875"/>
                      <a:pt x="96203" y="481013"/>
                    </a:cubicBezTo>
                    <a:cubicBezTo>
                      <a:pt x="96203" y="503150"/>
                      <a:pt x="78256" y="521097"/>
                      <a:pt x="56118" y="521097"/>
                    </a:cubicBezTo>
                    <a:cubicBezTo>
                      <a:pt x="33991" y="521070"/>
                      <a:pt x="16060" y="503140"/>
                      <a:pt x="16034" y="481013"/>
                    </a:cubicBezTo>
                    <a:close/>
                  </a:path>
                </a:pathLst>
              </a:custGeom>
              <a:solidFill>
                <a:schemeClr val="tx2"/>
              </a:solidFill>
              <a:ln w="7938" cap="flat">
                <a:noFill/>
                <a:prstDash val="solid"/>
                <a:miter/>
              </a:ln>
            </p:spPr>
            <p:txBody>
              <a:bodyPr rtlCol="0" anchor="ctr"/>
              <a:lstStyle/>
              <a:p>
                <a:endParaRPr lang="de-DE"/>
              </a:p>
            </p:txBody>
          </p:sp>
          <p:sp>
            <p:nvSpPr>
              <p:cNvPr id="37" name="Freihandform: Form 36">
                <a:extLst>
                  <a:ext uri="{FF2B5EF4-FFF2-40B4-BE49-F238E27FC236}">
                    <a16:creationId xmlns:a16="http://schemas.microsoft.com/office/drawing/2014/main" id="{D472947D-1EC5-9394-69FA-9D8A46D202AB}"/>
                  </a:ext>
                </a:extLst>
              </p:cNvPr>
              <p:cNvSpPr/>
              <p:nvPr/>
            </p:nvSpPr>
            <p:spPr>
              <a:xfrm>
                <a:off x="4202942" y="3333950"/>
                <a:ext cx="152336" cy="272573"/>
              </a:xfrm>
              <a:custGeom>
                <a:avLst/>
                <a:gdLst>
                  <a:gd name="connsiteX0" fmla="*/ 100211 w 152336"/>
                  <a:gd name="connsiteY0" fmla="*/ 16034 h 272573"/>
                  <a:gd name="connsiteX1" fmla="*/ 116213 w 152336"/>
                  <a:gd name="connsiteY1" fmla="*/ 0 h 272573"/>
                  <a:gd name="connsiteX2" fmla="*/ 0 w 152336"/>
                  <a:gd name="connsiteY2" fmla="*/ 0 h 272573"/>
                  <a:gd name="connsiteX3" fmla="*/ 0 w 152336"/>
                  <a:gd name="connsiteY3" fmla="*/ 272574 h 272573"/>
                  <a:gd name="connsiteX4" fmla="*/ 152337 w 152336"/>
                  <a:gd name="connsiteY4" fmla="*/ 272574 h 272573"/>
                  <a:gd name="connsiteX5" fmla="*/ 152337 w 152336"/>
                  <a:gd name="connsiteY5" fmla="*/ 256540 h 272573"/>
                  <a:gd name="connsiteX6" fmla="*/ 136303 w 152336"/>
                  <a:gd name="connsiteY6" fmla="*/ 256540 h 272573"/>
                  <a:gd name="connsiteX7" fmla="*/ 136303 w 152336"/>
                  <a:gd name="connsiteY7" fmla="*/ 168354 h 272573"/>
                  <a:gd name="connsiteX8" fmla="*/ 80185 w 152336"/>
                  <a:gd name="connsiteY8" fmla="*/ 168354 h 272573"/>
                  <a:gd name="connsiteX9" fmla="*/ 80185 w 152336"/>
                  <a:gd name="connsiteY9" fmla="*/ 184388 h 272573"/>
                  <a:gd name="connsiteX10" fmla="*/ 120269 w 152336"/>
                  <a:gd name="connsiteY10" fmla="*/ 184388 h 272573"/>
                  <a:gd name="connsiteX11" fmla="*/ 120269 w 152336"/>
                  <a:gd name="connsiteY11" fmla="*/ 256540 h 272573"/>
                  <a:gd name="connsiteX12" fmla="*/ 16034 w 152336"/>
                  <a:gd name="connsiteY12" fmla="*/ 256540 h 272573"/>
                  <a:gd name="connsiteX13" fmla="*/ 16034 w 152336"/>
                  <a:gd name="connsiteY13" fmla="*/ 184388 h 272573"/>
                  <a:gd name="connsiteX14" fmla="*/ 40100 w 152336"/>
                  <a:gd name="connsiteY14" fmla="*/ 184388 h 272573"/>
                  <a:gd name="connsiteX15" fmla="*/ 40100 w 152336"/>
                  <a:gd name="connsiteY15" fmla="*/ 168354 h 272573"/>
                  <a:gd name="connsiteX16" fmla="*/ 16034 w 152336"/>
                  <a:gd name="connsiteY16" fmla="*/ 168354 h 272573"/>
                  <a:gd name="connsiteX17" fmla="*/ 16034 w 152336"/>
                  <a:gd name="connsiteY17" fmla="*/ 112822 h 272573"/>
                  <a:gd name="connsiteX18" fmla="*/ 65362 w 152336"/>
                  <a:gd name="connsiteY18" fmla="*/ 112822 h 272573"/>
                  <a:gd name="connsiteX19" fmla="*/ 70677 w 152336"/>
                  <a:gd name="connsiteY19" fmla="*/ 96788 h 272573"/>
                  <a:gd name="connsiteX20" fmla="*/ 16034 w 152336"/>
                  <a:gd name="connsiteY20" fmla="*/ 96788 h 272573"/>
                  <a:gd name="connsiteX21" fmla="*/ 16034 w 152336"/>
                  <a:gd name="connsiteY21" fmla="*/ 16034 h 272573"/>
                  <a:gd name="connsiteX22" fmla="*/ 100211 w 152336"/>
                  <a:gd name="connsiteY22" fmla="*/ 16034 h 272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52336" h="272573">
                    <a:moveTo>
                      <a:pt x="100211" y="16034"/>
                    </a:moveTo>
                    <a:lnTo>
                      <a:pt x="116213" y="0"/>
                    </a:lnTo>
                    <a:lnTo>
                      <a:pt x="0" y="0"/>
                    </a:lnTo>
                    <a:lnTo>
                      <a:pt x="0" y="272574"/>
                    </a:lnTo>
                    <a:lnTo>
                      <a:pt x="152337" y="272574"/>
                    </a:lnTo>
                    <a:lnTo>
                      <a:pt x="152337" y="256540"/>
                    </a:lnTo>
                    <a:lnTo>
                      <a:pt x="136303" y="256540"/>
                    </a:lnTo>
                    <a:lnTo>
                      <a:pt x="136303" y="168354"/>
                    </a:lnTo>
                    <a:lnTo>
                      <a:pt x="80185" y="168354"/>
                    </a:lnTo>
                    <a:lnTo>
                      <a:pt x="80185" y="184388"/>
                    </a:lnTo>
                    <a:lnTo>
                      <a:pt x="120269" y="184388"/>
                    </a:lnTo>
                    <a:lnTo>
                      <a:pt x="120269" y="256540"/>
                    </a:lnTo>
                    <a:lnTo>
                      <a:pt x="16034" y="256540"/>
                    </a:lnTo>
                    <a:lnTo>
                      <a:pt x="16034" y="184388"/>
                    </a:lnTo>
                    <a:lnTo>
                      <a:pt x="40100" y="184388"/>
                    </a:lnTo>
                    <a:lnTo>
                      <a:pt x="40100" y="168354"/>
                    </a:lnTo>
                    <a:lnTo>
                      <a:pt x="16034" y="168354"/>
                    </a:lnTo>
                    <a:lnTo>
                      <a:pt x="16034" y="112822"/>
                    </a:lnTo>
                    <a:lnTo>
                      <a:pt x="65362" y="112822"/>
                    </a:lnTo>
                    <a:lnTo>
                      <a:pt x="70677" y="96788"/>
                    </a:lnTo>
                    <a:lnTo>
                      <a:pt x="16034" y="96788"/>
                    </a:lnTo>
                    <a:lnTo>
                      <a:pt x="16034" y="16034"/>
                    </a:lnTo>
                    <a:lnTo>
                      <a:pt x="100211" y="16034"/>
                    </a:lnTo>
                    <a:close/>
                  </a:path>
                </a:pathLst>
              </a:custGeom>
              <a:solidFill>
                <a:schemeClr val="tx2"/>
              </a:solidFill>
              <a:ln w="7938" cap="flat">
                <a:noFill/>
                <a:prstDash val="solid"/>
                <a:miter/>
              </a:ln>
            </p:spPr>
            <p:txBody>
              <a:bodyPr rtlCol="0" anchor="ctr"/>
              <a:lstStyle/>
              <a:p>
                <a:endParaRPr lang="de-DE"/>
              </a:p>
            </p:txBody>
          </p:sp>
          <p:sp>
            <p:nvSpPr>
              <p:cNvPr id="38" name="Freihandform: Form 37">
                <a:extLst>
                  <a:ext uri="{FF2B5EF4-FFF2-40B4-BE49-F238E27FC236}">
                    <a16:creationId xmlns:a16="http://schemas.microsoft.com/office/drawing/2014/main" id="{D8B6749B-94F7-2953-991E-8C22C312DB82}"/>
                  </a:ext>
                </a:extLst>
              </p:cNvPr>
              <p:cNvSpPr/>
              <p:nvPr/>
            </p:nvSpPr>
            <p:spPr>
              <a:xfrm>
                <a:off x="4295136" y="3125528"/>
                <a:ext cx="316667" cy="316673"/>
              </a:xfrm>
              <a:custGeom>
                <a:avLst/>
                <a:gdLst>
                  <a:gd name="connsiteX0" fmla="*/ 0 w 316667"/>
                  <a:gd name="connsiteY0" fmla="*/ 316674 h 316673"/>
                  <a:gd name="connsiteX1" fmla="*/ 75519 w 316667"/>
                  <a:gd name="connsiteY1" fmla="*/ 291765 h 316673"/>
                  <a:gd name="connsiteX2" fmla="*/ 311576 w 316667"/>
                  <a:gd name="connsiteY2" fmla="*/ 54939 h 316673"/>
                  <a:gd name="connsiteX3" fmla="*/ 312942 w 316667"/>
                  <a:gd name="connsiteY3" fmla="*/ 33804 h 316673"/>
                  <a:gd name="connsiteX4" fmla="*/ 311969 w 316667"/>
                  <a:gd name="connsiteY4" fmla="*/ 32796 h 316673"/>
                  <a:gd name="connsiteX5" fmla="*/ 283910 w 316667"/>
                  <a:gd name="connsiteY5" fmla="*/ 4737 h 316673"/>
                  <a:gd name="connsiteX6" fmla="*/ 261610 w 316667"/>
                  <a:gd name="connsiteY6" fmla="*/ 4501 h 316673"/>
                  <a:gd name="connsiteX7" fmla="*/ 261374 w 316667"/>
                  <a:gd name="connsiteY7" fmla="*/ 4737 h 316673"/>
                  <a:gd name="connsiteX8" fmla="*/ 24924 w 316667"/>
                  <a:gd name="connsiteY8" fmla="*/ 241556 h 316673"/>
                  <a:gd name="connsiteX9" fmla="*/ 272638 w 316667"/>
                  <a:gd name="connsiteY9" fmla="*/ 16137 h 316673"/>
                  <a:gd name="connsiteX10" fmla="*/ 300160 w 316667"/>
                  <a:gd name="connsiteY10" fmla="*/ 43675 h 316673"/>
                  <a:gd name="connsiteX11" fmla="*/ 275508 w 316667"/>
                  <a:gd name="connsiteY11" fmla="*/ 68327 h 316673"/>
                  <a:gd name="connsiteX12" fmla="*/ 247970 w 316667"/>
                  <a:gd name="connsiteY12" fmla="*/ 40789 h 316673"/>
                  <a:gd name="connsiteX13" fmla="*/ 233956 w 316667"/>
                  <a:gd name="connsiteY13" fmla="*/ 54810 h 316673"/>
                  <a:gd name="connsiteX14" fmla="*/ 236634 w 316667"/>
                  <a:gd name="connsiteY14" fmla="*/ 52125 h 316673"/>
                  <a:gd name="connsiteX15" fmla="*/ 264469 w 316667"/>
                  <a:gd name="connsiteY15" fmla="*/ 79935 h 316673"/>
                  <a:gd name="connsiteX16" fmla="*/ 261687 w 316667"/>
                  <a:gd name="connsiteY16" fmla="*/ 82918 h 316673"/>
                  <a:gd name="connsiteX17" fmla="*/ 88322 w 316667"/>
                  <a:gd name="connsiteY17" fmla="*/ 256307 h 316673"/>
                  <a:gd name="connsiteX18" fmla="*/ 60447 w 316667"/>
                  <a:gd name="connsiteY18" fmla="*/ 228664 h 316673"/>
                  <a:gd name="connsiteX19" fmla="*/ 38954 w 316667"/>
                  <a:gd name="connsiteY19" fmla="*/ 250198 h 316673"/>
                  <a:gd name="connsiteX20" fmla="*/ 42233 w 316667"/>
                  <a:gd name="connsiteY20" fmla="*/ 246911 h 316673"/>
                  <a:gd name="connsiteX21" fmla="*/ 52951 w 316667"/>
                  <a:gd name="connsiteY21" fmla="*/ 243880 h 316673"/>
                  <a:gd name="connsiteX22" fmla="*/ 67230 w 316667"/>
                  <a:gd name="connsiteY22" fmla="*/ 249861 h 316673"/>
                  <a:gd name="connsiteX23" fmla="*/ 69715 w 316667"/>
                  <a:gd name="connsiteY23" fmla="*/ 274914 h 316673"/>
                  <a:gd name="connsiteX24" fmla="*/ 66893 w 316667"/>
                  <a:gd name="connsiteY24" fmla="*/ 277736 h 316673"/>
                  <a:gd name="connsiteX25" fmla="*/ 33406 w 316667"/>
                  <a:gd name="connsiteY25" fmla="*/ 288783 h 316673"/>
                  <a:gd name="connsiteX26" fmla="*/ 27963 w 316667"/>
                  <a:gd name="connsiteY26" fmla="*/ 283340 h 316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16667" h="316673">
                    <a:moveTo>
                      <a:pt x="0" y="316674"/>
                    </a:moveTo>
                    <a:lnTo>
                      <a:pt x="75519" y="291765"/>
                    </a:lnTo>
                    <a:lnTo>
                      <a:pt x="311576" y="54939"/>
                    </a:lnTo>
                    <a:cubicBezTo>
                      <a:pt x="317789" y="49480"/>
                      <a:pt x="318401" y="40018"/>
                      <a:pt x="312942" y="33804"/>
                    </a:cubicBezTo>
                    <a:cubicBezTo>
                      <a:pt x="312633" y="33454"/>
                      <a:pt x="312309" y="33117"/>
                      <a:pt x="311969" y="32796"/>
                    </a:cubicBezTo>
                    <a:lnTo>
                      <a:pt x="283910" y="4737"/>
                    </a:lnTo>
                    <a:cubicBezTo>
                      <a:pt x="277817" y="-1486"/>
                      <a:pt x="267833" y="-1591"/>
                      <a:pt x="261610" y="4501"/>
                    </a:cubicBezTo>
                    <a:cubicBezTo>
                      <a:pt x="261530" y="4579"/>
                      <a:pt x="261452" y="4658"/>
                      <a:pt x="261374" y="4737"/>
                    </a:cubicBezTo>
                    <a:lnTo>
                      <a:pt x="24924" y="241556"/>
                    </a:lnTo>
                    <a:close/>
                    <a:moveTo>
                      <a:pt x="272638" y="16137"/>
                    </a:moveTo>
                    <a:lnTo>
                      <a:pt x="300160" y="43675"/>
                    </a:lnTo>
                    <a:lnTo>
                      <a:pt x="275508" y="68327"/>
                    </a:lnTo>
                    <a:lnTo>
                      <a:pt x="247970" y="40789"/>
                    </a:lnTo>
                    <a:close/>
                    <a:moveTo>
                      <a:pt x="233956" y="54810"/>
                    </a:moveTo>
                    <a:lnTo>
                      <a:pt x="236634" y="52125"/>
                    </a:lnTo>
                    <a:lnTo>
                      <a:pt x="264469" y="79935"/>
                    </a:lnTo>
                    <a:lnTo>
                      <a:pt x="261687" y="82918"/>
                    </a:lnTo>
                    <a:lnTo>
                      <a:pt x="88322" y="256307"/>
                    </a:lnTo>
                    <a:cubicBezTo>
                      <a:pt x="85247" y="242428"/>
                      <a:pt x="74352" y="231623"/>
                      <a:pt x="60447" y="228664"/>
                    </a:cubicBezTo>
                    <a:close/>
                    <a:moveTo>
                      <a:pt x="38954" y="250198"/>
                    </a:moveTo>
                    <a:lnTo>
                      <a:pt x="42233" y="246911"/>
                    </a:lnTo>
                    <a:cubicBezTo>
                      <a:pt x="45465" y="244947"/>
                      <a:pt x="49170" y="243900"/>
                      <a:pt x="52951" y="243880"/>
                    </a:cubicBezTo>
                    <a:cubicBezTo>
                      <a:pt x="58320" y="243881"/>
                      <a:pt x="63463" y="246036"/>
                      <a:pt x="67230" y="249861"/>
                    </a:cubicBezTo>
                    <a:cubicBezTo>
                      <a:pt x="74061" y="256486"/>
                      <a:pt x="75112" y="267076"/>
                      <a:pt x="69715" y="274914"/>
                    </a:cubicBezTo>
                    <a:lnTo>
                      <a:pt x="66893" y="277736"/>
                    </a:lnTo>
                    <a:lnTo>
                      <a:pt x="33406" y="288783"/>
                    </a:lnTo>
                    <a:lnTo>
                      <a:pt x="27963" y="283340"/>
                    </a:lnTo>
                    <a:close/>
                  </a:path>
                </a:pathLst>
              </a:custGeom>
              <a:solidFill>
                <a:schemeClr val="accent1"/>
              </a:solidFill>
              <a:ln w="7938" cap="flat">
                <a:noFill/>
                <a:prstDash val="solid"/>
                <a:miter/>
              </a:ln>
            </p:spPr>
            <p:txBody>
              <a:bodyPr rtlCol="0" anchor="ctr"/>
              <a:lstStyle/>
              <a:p>
                <a:endParaRPr lang="de-DE"/>
              </a:p>
            </p:txBody>
          </p:sp>
        </p:grpSp>
      </p:grpSp>
      <p:grpSp>
        <p:nvGrpSpPr>
          <p:cNvPr id="44" name="Gruppieren 43">
            <a:extLst>
              <a:ext uri="{FF2B5EF4-FFF2-40B4-BE49-F238E27FC236}">
                <a16:creationId xmlns:a16="http://schemas.microsoft.com/office/drawing/2014/main" id="{B3F08FA0-A4C6-AF4A-D6B6-A095CC6CD3F4}"/>
              </a:ext>
            </a:extLst>
          </p:cNvPr>
          <p:cNvGrpSpPr/>
          <p:nvPr/>
        </p:nvGrpSpPr>
        <p:grpSpPr>
          <a:xfrm>
            <a:off x="9465889" y="1710537"/>
            <a:ext cx="1542548" cy="2078335"/>
            <a:chOff x="2615877" y="1886452"/>
            <a:chExt cx="1542548" cy="2078335"/>
          </a:xfrm>
        </p:grpSpPr>
        <p:grpSp>
          <p:nvGrpSpPr>
            <p:cNvPr id="42" name="Gruppieren 41">
              <a:extLst>
                <a:ext uri="{FF2B5EF4-FFF2-40B4-BE49-F238E27FC236}">
                  <a16:creationId xmlns:a16="http://schemas.microsoft.com/office/drawing/2014/main" id="{48D69C9C-0A36-E84B-55CF-33A4D104DCE5}"/>
                </a:ext>
              </a:extLst>
            </p:cNvPr>
            <p:cNvGrpSpPr/>
            <p:nvPr/>
          </p:nvGrpSpPr>
          <p:grpSpPr>
            <a:xfrm>
              <a:off x="2615877" y="1886452"/>
              <a:ext cx="1542548" cy="1542548"/>
              <a:chOff x="2615877" y="1886452"/>
              <a:chExt cx="1542548" cy="1542548"/>
            </a:xfrm>
          </p:grpSpPr>
          <p:sp>
            <p:nvSpPr>
              <p:cNvPr id="41" name="Ellipse 40">
                <a:extLst>
                  <a:ext uri="{FF2B5EF4-FFF2-40B4-BE49-F238E27FC236}">
                    <a16:creationId xmlns:a16="http://schemas.microsoft.com/office/drawing/2014/main" id="{26139D4D-56DE-94E4-EBC1-CD6DF4D856E5}"/>
                  </a:ext>
                </a:extLst>
              </p:cNvPr>
              <p:cNvSpPr>
                <a:spLocks noChangeAspect="1"/>
              </p:cNvSpPr>
              <p:nvPr/>
            </p:nvSpPr>
            <p:spPr>
              <a:xfrm>
                <a:off x="2615877" y="1886452"/>
                <a:ext cx="1542548" cy="1542548"/>
              </a:xfrm>
              <a:prstGeom prst="ellipse">
                <a:avLst/>
              </a:prstGeom>
              <a:solidFill>
                <a:schemeClr val="tx2"/>
              </a:solidFill>
              <a:ln w="190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pic>
            <p:nvPicPr>
              <p:cNvPr id="40" name="Grafik 39" descr="Künstliche Intelligenz Silhouette">
                <a:extLst>
                  <a:ext uri="{FF2B5EF4-FFF2-40B4-BE49-F238E27FC236}">
                    <a16:creationId xmlns:a16="http://schemas.microsoft.com/office/drawing/2014/main" id="{00675004-07C4-617B-A551-EFF25DEDA57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2615877" y="1886453"/>
                <a:ext cx="1542547" cy="1542547"/>
              </a:xfrm>
              <a:prstGeom prst="rect">
                <a:avLst/>
              </a:prstGeom>
            </p:spPr>
          </p:pic>
        </p:grpSp>
        <p:sp>
          <p:nvSpPr>
            <p:cNvPr id="43" name="Textfeld 42">
              <a:extLst>
                <a:ext uri="{FF2B5EF4-FFF2-40B4-BE49-F238E27FC236}">
                  <a16:creationId xmlns:a16="http://schemas.microsoft.com/office/drawing/2014/main" id="{9ADDCFE0-9CB4-C9CC-54E3-75ED18088697}"/>
                </a:ext>
              </a:extLst>
            </p:cNvPr>
            <p:cNvSpPr txBox="1"/>
            <p:nvPr/>
          </p:nvSpPr>
          <p:spPr>
            <a:xfrm>
              <a:off x="2668107" y="3441567"/>
              <a:ext cx="1438086" cy="523220"/>
            </a:xfrm>
            <a:prstGeom prst="rect">
              <a:avLst/>
            </a:prstGeom>
            <a:noFill/>
            <a:ln w="28575">
              <a:noFill/>
            </a:ln>
          </p:spPr>
          <p:txBody>
            <a:bodyPr wrap="none" rtlCol="0">
              <a:spAutoFit/>
            </a:bodyPr>
            <a:lstStyle/>
            <a:p>
              <a:r>
                <a:rPr lang="de-DE" sz="2800" dirty="0" err="1">
                  <a:solidFill>
                    <a:schemeClr val="tx2"/>
                  </a:solidFill>
                </a:rPr>
                <a:t>ChatGPT</a:t>
              </a:r>
              <a:endParaRPr lang="de-DE" sz="2800" dirty="0">
                <a:solidFill>
                  <a:schemeClr val="tx2"/>
                </a:solidFill>
              </a:endParaRPr>
            </a:p>
          </p:txBody>
        </p:sp>
      </p:grpSp>
      <p:pic>
        <p:nvPicPr>
          <p:cNvPr id="45" name="Grafik 44">
            <a:extLst>
              <a:ext uri="{FF2B5EF4-FFF2-40B4-BE49-F238E27FC236}">
                <a16:creationId xmlns:a16="http://schemas.microsoft.com/office/drawing/2014/main" id="{E16DF3FD-827F-E6A4-77FC-2E5BFA63BFDA}"/>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9465889" y="4650561"/>
            <a:ext cx="1408037" cy="1243568"/>
          </a:xfrm>
          <a:prstGeom prst="rect">
            <a:avLst/>
          </a:prstGeom>
          <a:noFill/>
        </p:spPr>
      </p:pic>
      <p:grpSp>
        <p:nvGrpSpPr>
          <p:cNvPr id="51" name="Gruppieren 50">
            <a:extLst>
              <a:ext uri="{FF2B5EF4-FFF2-40B4-BE49-F238E27FC236}">
                <a16:creationId xmlns:a16="http://schemas.microsoft.com/office/drawing/2014/main" id="{D3A680F6-DBD2-DF08-3AC7-62803DB62216}"/>
              </a:ext>
            </a:extLst>
          </p:cNvPr>
          <p:cNvGrpSpPr/>
          <p:nvPr/>
        </p:nvGrpSpPr>
        <p:grpSpPr>
          <a:xfrm>
            <a:off x="276916" y="3272476"/>
            <a:ext cx="1348940" cy="1639695"/>
            <a:chOff x="1690040" y="2733204"/>
            <a:chExt cx="1348940" cy="1639695"/>
          </a:xfrm>
        </p:grpSpPr>
        <p:pic>
          <p:nvPicPr>
            <p:cNvPr id="49" name="Grafik 48" descr="Benutzer mit einfarbiger Füllung">
              <a:extLst>
                <a:ext uri="{FF2B5EF4-FFF2-40B4-BE49-F238E27FC236}">
                  <a16:creationId xmlns:a16="http://schemas.microsoft.com/office/drawing/2014/main" id="{087EFED4-2412-7DBE-E8A3-EFDCAD2CADA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690040" y="2733204"/>
              <a:ext cx="1348940" cy="1348940"/>
            </a:xfrm>
            <a:prstGeom prst="rect">
              <a:avLst/>
            </a:prstGeom>
          </p:spPr>
        </p:pic>
        <p:sp>
          <p:nvSpPr>
            <p:cNvPr id="50" name="Textfeld 49">
              <a:extLst>
                <a:ext uri="{FF2B5EF4-FFF2-40B4-BE49-F238E27FC236}">
                  <a16:creationId xmlns:a16="http://schemas.microsoft.com/office/drawing/2014/main" id="{CC49DD6B-67C9-ED12-05FB-2D98A4553779}"/>
                </a:ext>
              </a:extLst>
            </p:cNvPr>
            <p:cNvSpPr txBox="1"/>
            <p:nvPr/>
          </p:nvSpPr>
          <p:spPr>
            <a:xfrm>
              <a:off x="1783293" y="3849679"/>
              <a:ext cx="1162434" cy="523220"/>
            </a:xfrm>
            <a:prstGeom prst="rect">
              <a:avLst/>
            </a:prstGeom>
            <a:noFill/>
          </p:spPr>
          <p:txBody>
            <a:bodyPr wrap="none" rtlCol="0">
              <a:spAutoFit/>
            </a:bodyPr>
            <a:lstStyle/>
            <a:p>
              <a:r>
                <a:rPr lang="de-DE" sz="2800" dirty="0">
                  <a:solidFill>
                    <a:schemeClr val="tx2"/>
                  </a:solidFill>
                </a:rPr>
                <a:t>Nutzer</a:t>
              </a:r>
              <a:endParaRPr lang="de-DE" dirty="0">
                <a:solidFill>
                  <a:schemeClr val="tx2"/>
                </a:solidFill>
              </a:endParaRPr>
            </a:p>
          </p:txBody>
        </p:sp>
      </p:grpSp>
      <p:cxnSp>
        <p:nvCxnSpPr>
          <p:cNvPr id="53" name="Gerade Verbindung mit Pfeil 52">
            <a:extLst>
              <a:ext uri="{FF2B5EF4-FFF2-40B4-BE49-F238E27FC236}">
                <a16:creationId xmlns:a16="http://schemas.microsoft.com/office/drawing/2014/main" id="{B82897D6-D88E-E7BB-0AF3-555396F93747}"/>
              </a:ext>
            </a:extLst>
          </p:cNvPr>
          <p:cNvCxnSpPr>
            <a:cxnSpLocks/>
          </p:cNvCxnSpPr>
          <p:nvPr/>
        </p:nvCxnSpPr>
        <p:spPr>
          <a:xfrm>
            <a:off x="1532603" y="3979451"/>
            <a:ext cx="2625822" cy="16388"/>
          </a:xfrm>
          <a:prstGeom prst="straightConnector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54" name="Textfeld 53">
            <a:extLst>
              <a:ext uri="{FF2B5EF4-FFF2-40B4-BE49-F238E27FC236}">
                <a16:creationId xmlns:a16="http://schemas.microsoft.com/office/drawing/2014/main" id="{2D6D2F2B-C551-C7CA-A1A9-E2603E391E4D}"/>
              </a:ext>
            </a:extLst>
          </p:cNvPr>
          <p:cNvSpPr txBox="1"/>
          <p:nvPr/>
        </p:nvSpPr>
        <p:spPr>
          <a:xfrm>
            <a:off x="1522689" y="4144541"/>
            <a:ext cx="2709909" cy="369332"/>
          </a:xfrm>
          <a:prstGeom prst="rect">
            <a:avLst/>
          </a:prstGeom>
          <a:noFill/>
        </p:spPr>
        <p:txBody>
          <a:bodyPr wrap="none" rtlCol="0">
            <a:spAutoFit/>
          </a:bodyPr>
          <a:lstStyle/>
          <a:p>
            <a:r>
              <a:rPr lang="de-DE" i="1" dirty="0"/>
              <a:t>Lädt Vorlesungsskript hoch</a:t>
            </a:r>
          </a:p>
        </p:txBody>
      </p:sp>
      <p:pic>
        <p:nvPicPr>
          <p:cNvPr id="57" name="Grafik 56" descr="Großes Mathematikbuch">
            <a:extLst>
              <a:ext uri="{FF2B5EF4-FFF2-40B4-BE49-F238E27FC236}">
                <a16:creationId xmlns:a16="http://schemas.microsoft.com/office/drawing/2014/main" id="{981C18BC-1840-7896-7DFB-43F81BA953AB}"/>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a:off x="2145925" y="2481811"/>
            <a:ext cx="1463436" cy="1206128"/>
          </a:xfrm>
          <a:prstGeom prst="rect">
            <a:avLst/>
          </a:prstGeom>
        </p:spPr>
      </p:pic>
      <p:cxnSp>
        <p:nvCxnSpPr>
          <p:cNvPr id="64" name="Gerade Verbindung mit Pfeil 63">
            <a:extLst>
              <a:ext uri="{FF2B5EF4-FFF2-40B4-BE49-F238E27FC236}">
                <a16:creationId xmlns:a16="http://schemas.microsoft.com/office/drawing/2014/main" id="{C682826B-75F7-BA30-3E30-4673154D587F}"/>
              </a:ext>
            </a:extLst>
          </p:cNvPr>
          <p:cNvCxnSpPr>
            <a:cxnSpLocks/>
          </p:cNvCxnSpPr>
          <p:nvPr/>
        </p:nvCxnSpPr>
        <p:spPr>
          <a:xfrm flipV="1">
            <a:off x="6471942" y="2481811"/>
            <a:ext cx="2818717" cy="531605"/>
          </a:xfrm>
          <a:prstGeom prst="straightConnector1">
            <a:avLst/>
          </a:prstGeom>
          <a:ln w="76200">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72" name="Gerade Verbindung mit Pfeil 71">
            <a:extLst>
              <a:ext uri="{FF2B5EF4-FFF2-40B4-BE49-F238E27FC236}">
                <a16:creationId xmlns:a16="http://schemas.microsoft.com/office/drawing/2014/main" id="{5BC738EB-7756-DDE1-EC2C-16E7D32F601C}"/>
              </a:ext>
            </a:extLst>
          </p:cNvPr>
          <p:cNvCxnSpPr>
            <a:cxnSpLocks/>
          </p:cNvCxnSpPr>
          <p:nvPr/>
        </p:nvCxnSpPr>
        <p:spPr>
          <a:xfrm flipH="1">
            <a:off x="6471941" y="3013416"/>
            <a:ext cx="3046178" cy="591500"/>
          </a:xfrm>
          <a:prstGeom prst="straightConnector1">
            <a:avLst/>
          </a:prstGeom>
          <a:ln w="76200">
            <a:prstDash val="sysDot"/>
            <a:tailEnd type="triangle"/>
          </a:ln>
        </p:spPr>
        <p:style>
          <a:lnRef idx="1">
            <a:schemeClr val="accent1"/>
          </a:lnRef>
          <a:fillRef idx="0">
            <a:schemeClr val="accent1"/>
          </a:fillRef>
          <a:effectRef idx="0">
            <a:schemeClr val="accent1"/>
          </a:effectRef>
          <a:fontRef idx="minor">
            <a:schemeClr val="tx1"/>
          </a:fontRef>
        </p:style>
      </p:cxnSp>
      <p:sp>
        <p:nvSpPr>
          <p:cNvPr id="77" name="Textfeld 76">
            <a:extLst>
              <a:ext uri="{FF2B5EF4-FFF2-40B4-BE49-F238E27FC236}">
                <a16:creationId xmlns:a16="http://schemas.microsoft.com/office/drawing/2014/main" id="{D7496B5A-4B05-2338-85B9-A4D6634C13BF}"/>
              </a:ext>
            </a:extLst>
          </p:cNvPr>
          <p:cNvSpPr txBox="1"/>
          <p:nvPr/>
        </p:nvSpPr>
        <p:spPr>
          <a:xfrm>
            <a:off x="7301899" y="2251572"/>
            <a:ext cx="933269" cy="369332"/>
          </a:xfrm>
          <a:prstGeom prst="rect">
            <a:avLst/>
          </a:prstGeom>
          <a:noFill/>
        </p:spPr>
        <p:txBody>
          <a:bodyPr wrap="none" rtlCol="0">
            <a:spAutoFit/>
          </a:bodyPr>
          <a:lstStyle/>
          <a:p>
            <a:r>
              <a:rPr lang="de-DE" i="1" dirty="0"/>
              <a:t>Anfrage</a:t>
            </a:r>
          </a:p>
        </p:txBody>
      </p:sp>
      <p:sp>
        <p:nvSpPr>
          <p:cNvPr id="78" name="Textfeld 77">
            <a:extLst>
              <a:ext uri="{FF2B5EF4-FFF2-40B4-BE49-F238E27FC236}">
                <a16:creationId xmlns:a16="http://schemas.microsoft.com/office/drawing/2014/main" id="{88CF5962-94BE-EC31-32A0-5C5D52AD9AF4}"/>
              </a:ext>
            </a:extLst>
          </p:cNvPr>
          <p:cNvSpPr txBox="1"/>
          <p:nvPr/>
        </p:nvSpPr>
        <p:spPr>
          <a:xfrm>
            <a:off x="7705643" y="3429000"/>
            <a:ext cx="950260" cy="369332"/>
          </a:xfrm>
          <a:prstGeom prst="rect">
            <a:avLst/>
          </a:prstGeom>
          <a:noFill/>
        </p:spPr>
        <p:txBody>
          <a:bodyPr wrap="none" rtlCol="0">
            <a:spAutoFit/>
          </a:bodyPr>
          <a:lstStyle/>
          <a:p>
            <a:r>
              <a:rPr lang="de-DE" i="1" dirty="0"/>
              <a:t>Antwort</a:t>
            </a:r>
          </a:p>
        </p:txBody>
      </p:sp>
      <p:cxnSp>
        <p:nvCxnSpPr>
          <p:cNvPr id="79" name="Gerade Verbindung mit Pfeil 78">
            <a:extLst>
              <a:ext uri="{FF2B5EF4-FFF2-40B4-BE49-F238E27FC236}">
                <a16:creationId xmlns:a16="http://schemas.microsoft.com/office/drawing/2014/main" id="{A13671D7-805C-49D2-F421-95A6636C8161}"/>
              </a:ext>
            </a:extLst>
          </p:cNvPr>
          <p:cNvCxnSpPr>
            <a:cxnSpLocks/>
          </p:cNvCxnSpPr>
          <p:nvPr/>
        </p:nvCxnSpPr>
        <p:spPr>
          <a:xfrm>
            <a:off x="6319778" y="4213916"/>
            <a:ext cx="2970881" cy="693878"/>
          </a:xfrm>
          <a:prstGeom prst="straightConnector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82" name="Textfeld 81">
            <a:extLst>
              <a:ext uri="{FF2B5EF4-FFF2-40B4-BE49-F238E27FC236}">
                <a16:creationId xmlns:a16="http://schemas.microsoft.com/office/drawing/2014/main" id="{581F94BE-78D6-C255-DA55-829CB80FCA89}"/>
              </a:ext>
            </a:extLst>
          </p:cNvPr>
          <p:cNvSpPr txBox="1"/>
          <p:nvPr/>
        </p:nvSpPr>
        <p:spPr>
          <a:xfrm>
            <a:off x="6471941" y="4903013"/>
            <a:ext cx="2393732" cy="369332"/>
          </a:xfrm>
          <a:prstGeom prst="rect">
            <a:avLst/>
          </a:prstGeom>
          <a:noFill/>
        </p:spPr>
        <p:txBody>
          <a:bodyPr wrap="none" rtlCol="0">
            <a:spAutoFit/>
          </a:bodyPr>
          <a:lstStyle/>
          <a:p>
            <a:r>
              <a:rPr lang="de-DE" i="1" dirty="0"/>
              <a:t>Karteikarten generieren</a:t>
            </a:r>
          </a:p>
        </p:txBody>
      </p:sp>
      <p:cxnSp>
        <p:nvCxnSpPr>
          <p:cNvPr id="84" name="Gerade Verbindung mit Pfeil 83">
            <a:extLst>
              <a:ext uri="{FF2B5EF4-FFF2-40B4-BE49-F238E27FC236}">
                <a16:creationId xmlns:a16="http://schemas.microsoft.com/office/drawing/2014/main" id="{60AE0C2C-ED78-6A87-8968-5352DD9A1439}"/>
              </a:ext>
            </a:extLst>
          </p:cNvPr>
          <p:cNvCxnSpPr>
            <a:cxnSpLocks/>
            <a:stCxn id="50" idx="2"/>
            <a:endCxn id="45" idx="2"/>
          </p:cNvCxnSpPr>
          <p:nvPr/>
        </p:nvCxnSpPr>
        <p:spPr>
          <a:xfrm rot="16200000" flipH="1">
            <a:off x="5069668" y="793889"/>
            <a:ext cx="981958" cy="9218522"/>
          </a:xfrm>
          <a:prstGeom prst="curvedConnector3">
            <a:avLst>
              <a:gd name="adj1" fmla="val 143973"/>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88" name="Textfeld 87">
            <a:extLst>
              <a:ext uri="{FF2B5EF4-FFF2-40B4-BE49-F238E27FC236}">
                <a16:creationId xmlns:a16="http://schemas.microsoft.com/office/drawing/2014/main" id="{4885CB31-1B9B-7E3F-0D45-19328CA6B39F}"/>
              </a:ext>
            </a:extLst>
          </p:cNvPr>
          <p:cNvSpPr txBox="1"/>
          <p:nvPr/>
        </p:nvSpPr>
        <p:spPr>
          <a:xfrm>
            <a:off x="185444" y="6140194"/>
            <a:ext cx="3429913" cy="369332"/>
          </a:xfrm>
          <a:prstGeom prst="rect">
            <a:avLst/>
          </a:prstGeom>
          <a:noFill/>
        </p:spPr>
        <p:txBody>
          <a:bodyPr wrap="none" rtlCol="0">
            <a:spAutoFit/>
          </a:bodyPr>
          <a:lstStyle/>
          <a:p>
            <a:r>
              <a:rPr lang="de-DE" i="1" dirty="0"/>
              <a:t>Karteikarten anzeigen / bearbeiten</a:t>
            </a:r>
          </a:p>
        </p:txBody>
      </p:sp>
      <p:sp>
        <p:nvSpPr>
          <p:cNvPr id="8" name="!! AIDex-Hintergrund">
            <a:extLst>
              <a:ext uri="{FF2B5EF4-FFF2-40B4-BE49-F238E27FC236}">
                <a16:creationId xmlns:a16="http://schemas.microsoft.com/office/drawing/2014/main" id="{A39E8BB1-CB7E-A8FE-E627-67F07CCCE39E}"/>
              </a:ext>
            </a:extLst>
          </p:cNvPr>
          <p:cNvSpPr/>
          <p:nvPr/>
        </p:nvSpPr>
        <p:spPr>
          <a:xfrm>
            <a:off x="4788034" y="3419796"/>
            <a:ext cx="1054299" cy="105429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9" name="!! AIDex" descr="Ein Bild, das Screenshot, Logo, Schrift, Design enthält.&#10;&#10;Automatisch generierte Beschreibung">
            <a:extLst>
              <a:ext uri="{FF2B5EF4-FFF2-40B4-BE49-F238E27FC236}">
                <a16:creationId xmlns:a16="http://schemas.microsoft.com/office/drawing/2014/main" id="{47159317-BECD-D2A5-93F8-12CDADB05A32}"/>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788034" y="3419796"/>
            <a:ext cx="1054299" cy="1054299"/>
          </a:xfrm>
          <a:prstGeom prst="rect">
            <a:avLst/>
          </a:prstGeom>
        </p:spPr>
      </p:pic>
      <p:pic>
        <p:nvPicPr>
          <p:cNvPr id="10" name="Grafik 9" descr="Smartphone Silhouette">
            <a:extLst>
              <a:ext uri="{FF2B5EF4-FFF2-40B4-BE49-F238E27FC236}">
                <a16:creationId xmlns:a16="http://schemas.microsoft.com/office/drawing/2014/main" id="{BF5B8B1B-3371-EB33-6E56-24B0CC72B368}"/>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3450689" y="2082451"/>
            <a:ext cx="3728990" cy="3728990"/>
          </a:xfrm>
          <a:prstGeom prst="rect">
            <a:avLst/>
          </a:prstGeom>
        </p:spPr>
      </p:pic>
    </p:spTree>
    <p:extLst>
      <p:ext uri="{BB962C8B-B14F-4D97-AF65-F5344CB8AC3E}">
        <p14:creationId xmlns:p14="http://schemas.microsoft.com/office/powerpoint/2010/main" val="7253690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25000"/>
                    </a14:imgEffect>
                  </a14:imgLayer>
                </a14:imgProps>
              </a:ext>
            </a:extLst>
          </a:blip>
          <a:srcRect/>
          <a:stretch>
            <a:fillRect t="-9000" b="-9000"/>
          </a:stretch>
        </a:blipFill>
        <a:effectLst/>
      </p:bgPr>
    </p:bg>
    <p:spTree>
      <p:nvGrpSpPr>
        <p:cNvPr id="1" name=""/>
        <p:cNvGrpSpPr/>
        <p:nvPr/>
      </p:nvGrpSpPr>
      <p:grpSpPr>
        <a:xfrm>
          <a:off x="0" y="0"/>
          <a:ext cx="0" cy="0"/>
          <a:chOff x="0" y="0"/>
          <a:chExt cx="0" cy="0"/>
        </a:xfrm>
      </p:grpSpPr>
      <p:grpSp>
        <p:nvGrpSpPr>
          <p:cNvPr id="17" name="!! Umsetzungsplan">
            <a:extLst>
              <a:ext uri="{FF2B5EF4-FFF2-40B4-BE49-F238E27FC236}">
                <a16:creationId xmlns:a16="http://schemas.microsoft.com/office/drawing/2014/main" id="{3288F8C3-E2B7-2E13-AAA1-16A41FEEB88A}"/>
              </a:ext>
            </a:extLst>
          </p:cNvPr>
          <p:cNvGrpSpPr/>
          <p:nvPr/>
        </p:nvGrpSpPr>
        <p:grpSpPr>
          <a:xfrm>
            <a:off x="3534004" y="197244"/>
            <a:ext cx="5174582" cy="1052472"/>
            <a:chOff x="3855118" y="2902764"/>
            <a:chExt cx="5174582" cy="1052472"/>
          </a:xfrm>
        </p:grpSpPr>
        <p:sp>
          <p:nvSpPr>
            <p:cNvPr id="18" name="Rechteck: abgerundete Ecken 17">
              <a:extLst>
                <a:ext uri="{FF2B5EF4-FFF2-40B4-BE49-F238E27FC236}">
                  <a16:creationId xmlns:a16="http://schemas.microsoft.com/office/drawing/2014/main" id="{AC01366B-0DFD-A840-CA98-9CB4F82384B9}"/>
                </a:ext>
              </a:extLst>
            </p:cNvPr>
            <p:cNvSpPr/>
            <p:nvPr/>
          </p:nvSpPr>
          <p:spPr>
            <a:xfrm>
              <a:off x="3855118" y="2902764"/>
              <a:ext cx="5174582" cy="1052472"/>
            </a:xfrm>
            <a:prstGeom prst="roundRect">
              <a:avLst/>
            </a:prstGeom>
            <a:solidFill>
              <a:schemeClr val="bg1"/>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de-DE" sz="4400" b="1" dirty="0">
                <a:solidFill>
                  <a:schemeClr val="tx2"/>
                </a:solidFill>
              </a:endParaRPr>
            </a:p>
          </p:txBody>
        </p:sp>
        <p:sp>
          <p:nvSpPr>
            <p:cNvPr id="19" name="Textfeld 18">
              <a:extLst>
                <a:ext uri="{FF2B5EF4-FFF2-40B4-BE49-F238E27FC236}">
                  <a16:creationId xmlns:a16="http://schemas.microsoft.com/office/drawing/2014/main" id="{5596D352-E25B-6279-B64D-E4A66385C903}"/>
                </a:ext>
              </a:extLst>
            </p:cNvPr>
            <p:cNvSpPr txBox="1"/>
            <p:nvPr/>
          </p:nvSpPr>
          <p:spPr>
            <a:xfrm>
              <a:off x="4716022" y="3044279"/>
              <a:ext cx="4313678" cy="769441"/>
            </a:xfrm>
            <a:prstGeom prst="rect">
              <a:avLst/>
            </a:prstGeom>
            <a:noFill/>
          </p:spPr>
          <p:txBody>
            <a:bodyPr wrap="square" rtlCol="0" anchor="ctr">
              <a:spAutoFit/>
            </a:bodyPr>
            <a:lstStyle/>
            <a:p>
              <a:pPr algn="ctr"/>
              <a:r>
                <a:rPr lang="de-DE" sz="4400" b="1" dirty="0">
                  <a:solidFill>
                    <a:schemeClr val="tx2"/>
                  </a:solidFill>
                </a:rPr>
                <a:t>Umsetzungsplan</a:t>
              </a:r>
            </a:p>
          </p:txBody>
        </p:sp>
        <p:grpSp>
          <p:nvGrpSpPr>
            <p:cNvPr id="20" name="Grafik 5" descr="Tageskalender Silhouette">
              <a:extLst>
                <a:ext uri="{FF2B5EF4-FFF2-40B4-BE49-F238E27FC236}">
                  <a16:creationId xmlns:a16="http://schemas.microsoft.com/office/drawing/2014/main" id="{9BBF5F73-A8E8-1F77-ECB1-4A733AE7ED6D}"/>
                </a:ext>
              </a:extLst>
            </p:cNvPr>
            <p:cNvGrpSpPr/>
            <p:nvPr/>
          </p:nvGrpSpPr>
          <p:grpSpPr>
            <a:xfrm>
              <a:off x="4058638" y="3150147"/>
              <a:ext cx="545147" cy="545147"/>
              <a:chOff x="4058638" y="3150147"/>
              <a:chExt cx="545147" cy="545147"/>
            </a:xfrm>
            <a:solidFill>
              <a:schemeClr val="tx2"/>
            </a:solidFill>
          </p:grpSpPr>
          <p:sp>
            <p:nvSpPr>
              <p:cNvPr id="21" name="Freihandform: Form 20">
                <a:extLst>
                  <a:ext uri="{FF2B5EF4-FFF2-40B4-BE49-F238E27FC236}">
                    <a16:creationId xmlns:a16="http://schemas.microsoft.com/office/drawing/2014/main" id="{988901F3-7305-B439-4B08-7B9F60E72ADF}"/>
                  </a:ext>
                </a:extLst>
              </p:cNvPr>
              <p:cNvSpPr/>
              <p:nvPr/>
            </p:nvSpPr>
            <p:spPr>
              <a:xfrm>
                <a:off x="4058638" y="3150147"/>
                <a:ext cx="545147" cy="545147"/>
              </a:xfrm>
              <a:custGeom>
                <a:avLst/>
                <a:gdLst>
                  <a:gd name="connsiteX0" fmla="*/ 432911 w 545147"/>
                  <a:gd name="connsiteY0" fmla="*/ 48101 h 545147"/>
                  <a:gd name="connsiteX1" fmla="*/ 432911 w 545147"/>
                  <a:gd name="connsiteY1" fmla="*/ 8017 h 545147"/>
                  <a:gd name="connsiteX2" fmla="*/ 424894 w 545147"/>
                  <a:gd name="connsiteY2" fmla="*/ 0 h 545147"/>
                  <a:gd name="connsiteX3" fmla="*/ 416878 w 545147"/>
                  <a:gd name="connsiteY3" fmla="*/ 8017 h 545147"/>
                  <a:gd name="connsiteX4" fmla="*/ 416878 w 545147"/>
                  <a:gd name="connsiteY4" fmla="*/ 48101 h 545147"/>
                  <a:gd name="connsiteX5" fmla="*/ 128270 w 545147"/>
                  <a:gd name="connsiteY5" fmla="*/ 48101 h 545147"/>
                  <a:gd name="connsiteX6" fmla="*/ 128270 w 545147"/>
                  <a:gd name="connsiteY6" fmla="*/ 8017 h 545147"/>
                  <a:gd name="connsiteX7" fmla="*/ 120253 w 545147"/>
                  <a:gd name="connsiteY7" fmla="*/ 0 h 545147"/>
                  <a:gd name="connsiteX8" fmla="*/ 112236 w 545147"/>
                  <a:gd name="connsiteY8" fmla="*/ 8017 h 545147"/>
                  <a:gd name="connsiteX9" fmla="*/ 112236 w 545147"/>
                  <a:gd name="connsiteY9" fmla="*/ 48101 h 545147"/>
                  <a:gd name="connsiteX10" fmla="*/ 0 w 545147"/>
                  <a:gd name="connsiteY10" fmla="*/ 48101 h 545147"/>
                  <a:gd name="connsiteX11" fmla="*/ 0 w 545147"/>
                  <a:gd name="connsiteY11" fmla="*/ 545148 h 545147"/>
                  <a:gd name="connsiteX12" fmla="*/ 545148 w 545147"/>
                  <a:gd name="connsiteY12" fmla="*/ 545148 h 545147"/>
                  <a:gd name="connsiteX13" fmla="*/ 545148 w 545147"/>
                  <a:gd name="connsiteY13" fmla="*/ 48101 h 545147"/>
                  <a:gd name="connsiteX14" fmla="*/ 529114 w 545147"/>
                  <a:gd name="connsiteY14" fmla="*/ 529114 h 545147"/>
                  <a:gd name="connsiteX15" fmla="*/ 16034 w 545147"/>
                  <a:gd name="connsiteY15" fmla="*/ 529114 h 545147"/>
                  <a:gd name="connsiteX16" fmla="*/ 16034 w 545147"/>
                  <a:gd name="connsiteY16" fmla="*/ 176371 h 545147"/>
                  <a:gd name="connsiteX17" fmla="*/ 529114 w 545147"/>
                  <a:gd name="connsiteY17" fmla="*/ 176371 h 545147"/>
                  <a:gd name="connsiteX18" fmla="*/ 16034 w 545147"/>
                  <a:gd name="connsiteY18" fmla="*/ 160338 h 545147"/>
                  <a:gd name="connsiteX19" fmla="*/ 16034 w 545147"/>
                  <a:gd name="connsiteY19" fmla="*/ 64135 h 545147"/>
                  <a:gd name="connsiteX20" fmla="*/ 112236 w 545147"/>
                  <a:gd name="connsiteY20" fmla="*/ 64135 h 545147"/>
                  <a:gd name="connsiteX21" fmla="*/ 112236 w 545147"/>
                  <a:gd name="connsiteY21" fmla="*/ 96203 h 545147"/>
                  <a:gd name="connsiteX22" fmla="*/ 120253 w 545147"/>
                  <a:gd name="connsiteY22" fmla="*/ 104219 h 545147"/>
                  <a:gd name="connsiteX23" fmla="*/ 128270 w 545147"/>
                  <a:gd name="connsiteY23" fmla="*/ 96203 h 545147"/>
                  <a:gd name="connsiteX24" fmla="*/ 128270 w 545147"/>
                  <a:gd name="connsiteY24" fmla="*/ 64135 h 545147"/>
                  <a:gd name="connsiteX25" fmla="*/ 416878 w 545147"/>
                  <a:gd name="connsiteY25" fmla="*/ 64135 h 545147"/>
                  <a:gd name="connsiteX26" fmla="*/ 416878 w 545147"/>
                  <a:gd name="connsiteY26" fmla="*/ 96203 h 545147"/>
                  <a:gd name="connsiteX27" fmla="*/ 424894 w 545147"/>
                  <a:gd name="connsiteY27" fmla="*/ 104219 h 545147"/>
                  <a:gd name="connsiteX28" fmla="*/ 432911 w 545147"/>
                  <a:gd name="connsiteY28" fmla="*/ 96203 h 545147"/>
                  <a:gd name="connsiteX29" fmla="*/ 432911 w 545147"/>
                  <a:gd name="connsiteY29" fmla="*/ 64135 h 545147"/>
                  <a:gd name="connsiteX30" fmla="*/ 529114 w 545147"/>
                  <a:gd name="connsiteY30" fmla="*/ 64135 h 545147"/>
                  <a:gd name="connsiteX31" fmla="*/ 529114 w 545147"/>
                  <a:gd name="connsiteY31" fmla="*/ 160338 h 545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45147" h="545147">
                    <a:moveTo>
                      <a:pt x="432911" y="48101"/>
                    </a:moveTo>
                    <a:lnTo>
                      <a:pt x="432911" y="8017"/>
                    </a:lnTo>
                    <a:cubicBezTo>
                      <a:pt x="432911" y="3589"/>
                      <a:pt x="429322" y="0"/>
                      <a:pt x="424894" y="0"/>
                    </a:cubicBezTo>
                    <a:cubicBezTo>
                      <a:pt x="420467" y="0"/>
                      <a:pt x="416878" y="3589"/>
                      <a:pt x="416878" y="8017"/>
                    </a:cubicBezTo>
                    <a:lnTo>
                      <a:pt x="416878" y="48101"/>
                    </a:lnTo>
                    <a:lnTo>
                      <a:pt x="128270" y="48101"/>
                    </a:lnTo>
                    <a:lnTo>
                      <a:pt x="128270" y="8017"/>
                    </a:lnTo>
                    <a:cubicBezTo>
                      <a:pt x="128270" y="3589"/>
                      <a:pt x="124681" y="0"/>
                      <a:pt x="120253" y="0"/>
                    </a:cubicBezTo>
                    <a:cubicBezTo>
                      <a:pt x="115825" y="0"/>
                      <a:pt x="112236" y="3589"/>
                      <a:pt x="112236" y="8017"/>
                    </a:cubicBezTo>
                    <a:lnTo>
                      <a:pt x="112236" y="48101"/>
                    </a:lnTo>
                    <a:lnTo>
                      <a:pt x="0" y="48101"/>
                    </a:lnTo>
                    <a:lnTo>
                      <a:pt x="0" y="545148"/>
                    </a:lnTo>
                    <a:lnTo>
                      <a:pt x="545148" y="545148"/>
                    </a:lnTo>
                    <a:lnTo>
                      <a:pt x="545148" y="48101"/>
                    </a:lnTo>
                    <a:close/>
                    <a:moveTo>
                      <a:pt x="529114" y="529114"/>
                    </a:moveTo>
                    <a:lnTo>
                      <a:pt x="16034" y="529114"/>
                    </a:lnTo>
                    <a:lnTo>
                      <a:pt x="16034" y="176371"/>
                    </a:lnTo>
                    <a:lnTo>
                      <a:pt x="529114" y="176371"/>
                    </a:lnTo>
                    <a:close/>
                    <a:moveTo>
                      <a:pt x="16034" y="160338"/>
                    </a:moveTo>
                    <a:lnTo>
                      <a:pt x="16034" y="64135"/>
                    </a:lnTo>
                    <a:lnTo>
                      <a:pt x="112236" y="64135"/>
                    </a:lnTo>
                    <a:lnTo>
                      <a:pt x="112236" y="96203"/>
                    </a:lnTo>
                    <a:cubicBezTo>
                      <a:pt x="112236" y="100630"/>
                      <a:pt x="115825" y="104219"/>
                      <a:pt x="120253" y="104219"/>
                    </a:cubicBezTo>
                    <a:cubicBezTo>
                      <a:pt x="124681" y="104219"/>
                      <a:pt x="128270" y="100630"/>
                      <a:pt x="128270" y="96203"/>
                    </a:cubicBezTo>
                    <a:lnTo>
                      <a:pt x="128270" y="64135"/>
                    </a:lnTo>
                    <a:lnTo>
                      <a:pt x="416878" y="64135"/>
                    </a:lnTo>
                    <a:lnTo>
                      <a:pt x="416878" y="96203"/>
                    </a:lnTo>
                    <a:cubicBezTo>
                      <a:pt x="416878" y="100630"/>
                      <a:pt x="420467" y="104219"/>
                      <a:pt x="424894" y="104219"/>
                    </a:cubicBezTo>
                    <a:cubicBezTo>
                      <a:pt x="429322" y="104219"/>
                      <a:pt x="432911" y="100630"/>
                      <a:pt x="432911" y="96203"/>
                    </a:cubicBezTo>
                    <a:lnTo>
                      <a:pt x="432911" y="64135"/>
                    </a:lnTo>
                    <a:lnTo>
                      <a:pt x="529114" y="64135"/>
                    </a:lnTo>
                    <a:lnTo>
                      <a:pt x="529114" y="160338"/>
                    </a:lnTo>
                    <a:close/>
                  </a:path>
                </a:pathLst>
              </a:custGeom>
              <a:solidFill>
                <a:schemeClr val="tx2"/>
              </a:solidFill>
              <a:ln w="7938" cap="flat">
                <a:noFill/>
                <a:prstDash val="solid"/>
                <a:miter/>
              </a:ln>
            </p:spPr>
            <p:txBody>
              <a:bodyPr rtlCol="0" anchor="ctr"/>
              <a:lstStyle/>
              <a:p>
                <a:endParaRPr lang="de-DE"/>
              </a:p>
            </p:txBody>
          </p:sp>
          <p:sp>
            <p:nvSpPr>
              <p:cNvPr id="22" name="Freihandform: Form 21">
                <a:extLst>
                  <a:ext uri="{FF2B5EF4-FFF2-40B4-BE49-F238E27FC236}">
                    <a16:creationId xmlns:a16="http://schemas.microsoft.com/office/drawing/2014/main" id="{0934CD5F-6DDA-2F11-F813-5F0F3774B6E1}"/>
                  </a:ext>
                </a:extLst>
              </p:cNvPr>
              <p:cNvSpPr/>
              <p:nvPr/>
            </p:nvSpPr>
            <p:spPr>
              <a:xfrm>
                <a:off x="4122773" y="3374619"/>
                <a:ext cx="416877" cy="256540"/>
              </a:xfrm>
              <a:custGeom>
                <a:avLst/>
                <a:gdLst>
                  <a:gd name="connsiteX0" fmla="*/ 152321 w 416877"/>
                  <a:gd name="connsiteY0" fmla="*/ 256540 h 256540"/>
                  <a:gd name="connsiteX1" fmla="*/ 416878 w 416877"/>
                  <a:gd name="connsiteY1" fmla="*/ 256540 h 256540"/>
                  <a:gd name="connsiteX2" fmla="*/ 416878 w 416877"/>
                  <a:gd name="connsiteY2" fmla="*/ 0 h 256540"/>
                  <a:gd name="connsiteX3" fmla="*/ 0 w 416877"/>
                  <a:gd name="connsiteY3" fmla="*/ 0 h 256540"/>
                  <a:gd name="connsiteX4" fmla="*/ 0 w 416877"/>
                  <a:gd name="connsiteY4" fmla="*/ 256540 h 256540"/>
                  <a:gd name="connsiteX5" fmla="*/ 152321 w 416877"/>
                  <a:gd name="connsiteY5" fmla="*/ 256540 h 256540"/>
                  <a:gd name="connsiteX6" fmla="*/ 152321 w 416877"/>
                  <a:gd name="connsiteY6" fmla="*/ 240506 h 256540"/>
                  <a:gd name="connsiteX7" fmla="*/ 152321 w 416877"/>
                  <a:gd name="connsiteY7" fmla="*/ 176371 h 256540"/>
                  <a:gd name="connsiteX8" fmla="*/ 264557 w 416877"/>
                  <a:gd name="connsiteY8" fmla="*/ 176371 h 256540"/>
                  <a:gd name="connsiteX9" fmla="*/ 264557 w 416877"/>
                  <a:gd name="connsiteY9" fmla="*/ 240506 h 256540"/>
                  <a:gd name="connsiteX10" fmla="*/ 152321 w 416877"/>
                  <a:gd name="connsiteY10" fmla="*/ 96203 h 256540"/>
                  <a:gd name="connsiteX11" fmla="*/ 264557 w 416877"/>
                  <a:gd name="connsiteY11" fmla="*/ 96203 h 256540"/>
                  <a:gd name="connsiteX12" fmla="*/ 264557 w 416877"/>
                  <a:gd name="connsiteY12" fmla="*/ 160338 h 256540"/>
                  <a:gd name="connsiteX13" fmla="*/ 152321 w 416877"/>
                  <a:gd name="connsiteY13" fmla="*/ 160338 h 256540"/>
                  <a:gd name="connsiteX14" fmla="*/ 136287 w 416877"/>
                  <a:gd name="connsiteY14" fmla="*/ 160338 h 256540"/>
                  <a:gd name="connsiteX15" fmla="*/ 16034 w 416877"/>
                  <a:gd name="connsiteY15" fmla="*/ 160338 h 256540"/>
                  <a:gd name="connsiteX16" fmla="*/ 16034 w 416877"/>
                  <a:gd name="connsiteY16" fmla="*/ 96203 h 256540"/>
                  <a:gd name="connsiteX17" fmla="*/ 136287 w 416877"/>
                  <a:gd name="connsiteY17" fmla="*/ 96203 h 256540"/>
                  <a:gd name="connsiteX18" fmla="*/ 280591 w 416877"/>
                  <a:gd name="connsiteY18" fmla="*/ 96203 h 256540"/>
                  <a:gd name="connsiteX19" fmla="*/ 400844 w 416877"/>
                  <a:gd name="connsiteY19" fmla="*/ 96203 h 256540"/>
                  <a:gd name="connsiteX20" fmla="*/ 400844 w 416877"/>
                  <a:gd name="connsiteY20" fmla="*/ 160338 h 256540"/>
                  <a:gd name="connsiteX21" fmla="*/ 280591 w 416877"/>
                  <a:gd name="connsiteY21" fmla="*/ 160338 h 256540"/>
                  <a:gd name="connsiteX22" fmla="*/ 280591 w 416877"/>
                  <a:gd name="connsiteY22" fmla="*/ 240506 h 256540"/>
                  <a:gd name="connsiteX23" fmla="*/ 280591 w 416877"/>
                  <a:gd name="connsiteY23" fmla="*/ 176371 h 256540"/>
                  <a:gd name="connsiteX24" fmla="*/ 400844 w 416877"/>
                  <a:gd name="connsiteY24" fmla="*/ 176371 h 256540"/>
                  <a:gd name="connsiteX25" fmla="*/ 400844 w 416877"/>
                  <a:gd name="connsiteY25" fmla="*/ 240506 h 256540"/>
                  <a:gd name="connsiteX26" fmla="*/ 400844 w 416877"/>
                  <a:gd name="connsiteY26" fmla="*/ 16034 h 256540"/>
                  <a:gd name="connsiteX27" fmla="*/ 400844 w 416877"/>
                  <a:gd name="connsiteY27" fmla="*/ 80169 h 256540"/>
                  <a:gd name="connsiteX28" fmla="*/ 280591 w 416877"/>
                  <a:gd name="connsiteY28" fmla="*/ 80169 h 256540"/>
                  <a:gd name="connsiteX29" fmla="*/ 280591 w 416877"/>
                  <a:gd name="connsiteY29" fmla="*/ 16034 h 256540"/>
                  <a:gd name="connsiteX30" fmla="*/ 264557 w 416877"/>
                  <a:gd name="connsiteY30" fmla="*/ 16034 h 256540"/>
                  <a:gd name="connsiteX31" fmla="*/ 264557 w 416877"/>
                  <a:gd name="connsiteY31" fmla="*/ 80169 h 256540"/>
                  <a:gd name="connsiteX32" fmla="*/ 152321 w 416877"/>
                  <a:gd name="connsiteY32" fmla="*/ 80169 h 256540"/>
                  <a:gd name="connsiteX33" fmla="*/ 152321 w 416877"/>
                  <a:gd name="connsiteY33" fmla="*/ 16034 h 256540"/>
                  <a:gd name="connsiteX34" fmla="*/ 136287 w 416877"/>
                  <a:gd name="connsiteY34" fmla="*/ 16034 h 256540"/>
                  <a:gd name="connsiteX35" fmla="*/ 136287 w 416877"/>
                  <a:gd name="connsiteY35" fmla="*/ 80169 h 256540"/>
                  <a:gd name="connsiteX36" fmla="*/ 16034 w 416877"/>
                  <a:gd name="connsiteY36" fmla="*/ 80169 h 256540"/>
                  <a:gd name="connsiteX37" fmla="*/ 16034 w 416877"/>
                  <a:gd name="connsiteY37" fmla="*/ 16034 h 256540"/>
                  <a:gd name="connsiteX38" fmla="*/ 16034 w 416877"/>
                  <a:gd name="connsiteY38" fmla="*/ 240506 h 256540"/>
                  <a:gd name="connsiteX39" fmla="*/ 16034 w 416877"/>
                  <a:gd name="connsiteY39" fmla="*/ 176371 h 256540"/>
                  <a:gd name="connsiteX40" fmla="*/ 136287 w 416877"/>
                  <a:gd name="connsiteY40" fmla="*/ 176371 h 256540"/>
                  <a:gd name="connsiteX41" fmla="*/ 136287 w 416877"/>
                  <a:gd name="connsiteY41" fmla="*/ 240506 h 256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416877" h="256540">
                    <a:moveTo>
                      <a:pt x="152321" y="256540"/>
                    </a:moveTo>
                    <a:lnTo>
                      <a:pt x="416878" y="256540"/>
                    </a:lnTo>
                    <a:lnTo>
                      <a:pt x="416878" y="0"/>
                    </a:lnTo>
                    <a:lnTo>
                      <a:pt x="0" y="0"/>
                    </a:lnTo>
                    <a:lnTo>
                      <a:pt x="0" y="256540"/>
                    </a:lnTo>
                    <a:lnTo>
                      <a:pt x="152321" y="256540"/>
                    </a:lnTo>
                    <a:close/>
                    <a:moveTo>
                      <a:pt x="152321" y="240506"/>
                    </a:moveTo>
                    <a:lnTo>
                      <a:pt x="152321" y="176371"/>
                    </a:lnTo>
                    <a:lnTo>
                      <a:pt x="264557" y="176371"/>
                    </a:lnTo>
                    <a:lnTo>
                      <a:pt x="264557" y="240506"/>
                    </a:lnTo>
                    <a:close/>
                    <a:moveTo>
                      <a:pt x="152321" y="96203"/>
                    </a:moveTo>
                    <a:lnTo>
                      <a:pt x="264557" y="96203"/>
                    </a:lnTo>
                    <a:lnTo>
                      <a:pt x="264557" y="160338"/>
                    </a:lnTo>
                    <a:lnTo>
                      <a:pt x="152321" y="160338"/>
                    </a:lnTo>
                    <a:close/>
                    <a:moveTo>
                      <a:pt x="136287" y="160338"/>
                    </a:moveTo>
                    <a:lnTo>
                      <a:pt x="16034" y="160338"/>
                    </a:lnTo>
                    <a:lnTo>
                      <a:pt x="16034" y="96203"/>
                    </a:lnTo>
                    <a:lnTo>
                      <a:pt x="136287" y="96203"/>
                    </a:lnTo>
                    <a:close/>
                    <a:moveTo>
                      <a:pt x="280591" y="96203"/>
                    </a:moveTo>
                    <a:lnTo>
                      <a:pt x="400844" y="96203"/>
                    </a:lnTo>
                    <a:lnTo>
                      <a:pt x="400844" y="160338"/>
                    </a:lnTo>
                    <a:lnTo>
                      <a:pt x="280591" y="160338"/>
                    </a:lnTo>
                    <a:close/>
                    <a:moveTo>
                      <a:pt x="280591" y="240506"/>
                    </a:moveTo>
                    <a:lnTo>
                      <a:pt x="280591" y="176371"/>
                    </a:lnTo>
                    <a:lnTo>
                      <a:pt x="400844" y="176371"/>
                    </a:lnTo>
                    <a:lnTo>
                      <a:pt x="400844" y="240506"/>
                    </a:lnTo>
                    <a:close/>
                    <a:moveTo>
                      <a:pt x="400844" y="16034"/>
                    </a:moveTo>
                    <a:lnTo>
                      <a:pt x="400844" y="80169"/>
                    </a:lnTo>
                    <a:lnTo>
                      <a:pt x="280591" y="80169"/>
                    </a:lnTo>
                    <a:lnTo>
                      <a:pt x="280591" y="16034"/>
                    </a:lnTo>
                    <a:close/>
                    <a:moveTo>
                      <a:pt x="264557" y="16034"/>
                    </a:moveTo>
                    <a:lnTo>
                      <a:pt x="264557" y="80169"/>
                    </a:lnTo>
                    <a:lnTo>
                      <a:pt x="152321" y="80169"/>
                    </a:lnTo>
                    <a:lnTo>
                      <a:pt x="152321" y="16034"/>
                    </a:lnTo>
                    <a:close/>
                    <a:moveTo>
                      <a:pt x="136287" y="16034"/>
                    </a:moveTo>
                    <a:lnTo>
                      <a:pt x="136287" y="80169"/>
                    </a:lnTo>
                    <a:lnTo>
                      <a:pt x="16034" y="80169"/>
                    </a:lnTo>
                    <a:lnTo>
                      <a:pt x="16034" y="16034"/>
                    </a:lnTo>
                    <a:close/>
                    <a:moveTo>
                      <a:pt x="16034" y="240506"/>
                    </a:moveTo>
                    <a:lnTo>
                      <a:pt x="16034" y="176371"/>
                    </a:lnTo>
                    <a:lnTo>
                      <a:pt x="136287" y="176371"/>
                    </a:lnTo>
                    <a:lnTo>
                      <a:pt x="136287" y="240506"/>
                    </a:lnTo>
                    <a:close/>
                  </a:path>
                </a:pathLst>
              </a:custGeom>
              <a:solidFill>
                <a:schemeClr val="accent1"/>
              </a:solidFill>
              <a:ln w="7938" cap="flat">
                <a:noFill/>
                <a:prstDash val="solid"/>
                <a:miter/>
              </a:ln>
            </p:spPr>
            <p:txBody>
              <a:bodyPr rtlCol="0" anchor="ctr"/>
              <a:lstStyle/>
              <a:p>
                <a:endParaRPr lang="de-DE" dirty="0"/>
              </a:p>
            </p:txBody>
          </p:sp>
        </p:grpSp>
      </p:grpSp>
      <p:sp>
        <p:nvSpPr>
          <p:cNvPr id="23" name="Rechteck 22">
            <a:extLst>
              <a:ext uri="{FF2B5EF4-FFF2-40B4-BE49-F238E27FC236}">
                <a16:creationId xmlns:a16="http://schemas.microsoft.com/office/drawing/2014/main" id="{C638E7C5-D264-786D-63DD-888BD24B5F5C}"/>
              </a:ext>
            </a:extLst>
          </p:cNvPr>
          <p:cNvSpPr/>
          <p:nvPr/>
        </p:nvSpPr>
        <p:spPr>
          <a:xfrm>
            <a:off x="185444" y="1523893"/>
            <a:ext cx="11871701" cy="5136863"/>
          </a:xfrm>
          <a:prstGeom prst="rect">
            <a:avLst/>
          </a:prstGeom>
          <a:solidFill>
            <a:schemeClr val="bg1"/>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sz="4400" dirty="0">
              <a:solidFill>
                <a:schemeClr val="tx2"/>
              </a:solidFill>
            </a:endParaRPr>
          </a:p>
        </p:txBody>
      </p:sp>
      <p:sp>
        <p:nvSpPr>
          <p:cNvPr id="27" name="Textfeld 26">
            <a:extLst>
              <a:ext uri="{FF2B5EF4-FFF2-40B4-BE49-F238E27FC236}">
                <a16:creationId xmlns:a16="http://schemas.microsoft.com/office/drawing/2014/main" id="{A9591D7E-F4A9-AE9E-61B9-41340465F510}"/>
              </a:ext>
            </a:extLst>
          </p:cNvPr>
          <p:cNvSpPr txBox="1"/>
          <p:nvPr/>
        </p:nvSpPr>
        <p:spPr>
          <a:xfrm>
            <a:off x="346511" y="3825490"/>
            <a:ext cx="2395862" cy="830997"/>
          </a:xfrm>
          <a:prstGeom prst="rect">
            <a:avLst/>
          </a:prstGeom>
          <a:noFill/>
        </p:spPr>
        <p:txBody>
          <a:bodyPr wrap="square" rtlCol="0">
            <a:spAutoFit/>
          </a:bodyPr>
          <a:lstStyle/>
          <a:p>
            <a:pPr algn="ctr"/>
            <a:r>
              <a:rPr lang="de-DE" sz="2400" b="1" dirty="0">
                <a:solidFill>
                  <a:schemeClr val="tx2"/>
                </a:solidFill>
              </a:rPr>
              <a:t>App-Entwicklung (ohne KI)</a:t>
            </a:r>
          </a:p>
        </p:txBody>
      </p:sp>
      <p:sp>
        <p:nvSpPr>
          <p:cNvPr id="26" name="!! App-Entwicklung">
            <a:extLst>
              <a:ext uri="{FF2B5EF4-FFF2-40B4-BE49-F238E27FC236}">
                <a16:creationId xmlns:a16="http://schemas.microsoft.com/office/drawing/2014/main" id="{9A15B287-7EAE-FA05-D29D-2B525998C01D}"/>
              </a:ext>
            </a:extLst>
          </p:cNvPr>
          <p:cNvSpPr>
            <a:spLocks noChangeAspect="1"/>
          </p:cNvSpPr>
          <p:nvPr/>
        </p:nvSpPr>
        <p:spPr>
          <a:xfrm>
            <a:off x="733287" y="2201512"/>
            <a:ext cx="1622313" cy="1622313"/>
          </a:xfrm>
          <a:prstGeom prst="ellipse">
            <a:avLst/>
          </a:prstGeom>
          <a:solidFill>
            <a:schemeClr val="tx2"/>
          </a:solidFill>
          <a:ln w="190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pic>
        <p:nvPicPr>
          <p:cNvPr id="31" name="Grafik 30" descr="Smartphone Silhouette">
            <a:extLst>
              <a:ext uri="{FF2B5EF4-FFF2-40B4-BE49-F238E27FC236}">
                <a16:creationId xmlns:a16="http://schemas.microsoft.com/office/drawing/2014/main" id="{F971EC75-29DB-BE85-1C32-466D20798A8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81612" y="2449837"/>
            <a:ext cx="1125661" cy="1125661"/>
          </a:xfrm>
          <a:prstGeom prst="rect">
            <a:avLst/>
          </a:prstGeom>
        </p:spPr>
      </p:pic>
      <p:cxnSp>
        <p:nvCxnSpPr>
          <p:cNvPr id="51" name="Gerader Verbinder 50">
            <a:extLst>
              <a:ext uri="{FF2B5EF4-FFF2-40B4-BE49-F238E27FC236}">
                <a16:creationId xmlns:a16="http://schemas.microsoft.com/office/drawing/2014/main" id="{8B6B55DF-8732-3445-F171-2CF88640F6D9}"/>
              </a:ext>
            </a:extLst>
          </p:cNvPr>
          <p:cNvCxnSpPr>
            <a:stCxn id="27" idx="2"/>
          </p:cNvCxnSpPr>
          <p:nvPr/>
        </p:nvCxnSpPr>
        <p:spPr>
          <a:xfrm>
            <a:off x="1544442" y="4656487"/>
            <a:ext cx="0" cy="1210913"/>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36" name="Textfeld 35">
            <a:extLst>
              <a:ext uri="{FF2B5EF4-FFF2-40B4-BE49-F238E27FC236}">
                <a16:creationId xmlns:a16="http://schemas.microsoft.com/office/drawing/2014/main" id="{7708CADD-D472-526E-9E29-8EC7D1A45CFB}"/>
              </a:ext>
            </a:extLst>
          </p:cNvPr>
          <p:cNvSpPr txBox="1"/>
          <p:nvPr/>
        </p:nvSpPr>
        <p:spPr>
          <a:xfrm>
            <a:off x="2640419" y="3825490"/>
            <a:ext cx="2395862" cy="830997"/>
          </a:xfrm>
          <a:prstGeom prst="rect">
            <a:avLst/>
          </a:prstGeom>
          <a:noFill/>
        </p:spPr>
        <p:txBody>
          <a:bodyPr wrap="square" rtlCol="0">
            <a:spAutoFit/>
          </a:bodyPr>
          <a:lstStyle/>
          <a:p>
            <a:pPr algn="ctr"/>
            <a:r>
              <a:rPr lang="de-DE" sz="2400" b="1" dirty="0" err="1">
                <a:solidFill>
                  <a:schemeClr val="tx2"/>
                </a:solidFill>
              </a:rPr>
              <a:t>ChatGPT</a:t>
            </a:r>
            <a:r>
              <a:rPr lang="de-DE" sz="2400" b="1" dirty="0">
                <a:solidFill>
                  <a:schemeClr val="tx2"/>
                </a:solidFill>
              </a:rPr>
              <a:t> Integration</a:t>
            </a:r>
          </a:p>
        </p:txBody>
      </p:sp>
      <p:sp>
        <p:nvSpPr>
          <p:cNvPr id="35" name="!! ChatGPT">
            <a:extLst>
              <a:ext uri="{FF2B5EF4-FFF2-40B4-BE49-F238E27FC236}">
                <a16:creationId xmlns:a16="http://schemas.microsoft.com/office/drawing/2014/main" id="{E9D1FA46-F2AD-7234-7D77-F309967B1CA8}"/>
              </a:ext>
            </a:extLst>
          </p:cNvPr>
          <p:cNvSpPr>
            <a:spLocks noChangeAspect="1"/>
          </p:cNvSpPr>
          <p:nvPr/>
        </p:nvSpPr>
        <p:spPr>
          <a:xfrm>
            <a:off x="3027195" y="2201512"/>
            <a:ext cx="1622313" cy="1622313"/>
          </a:xfrm>
          <a:prstGeom prst="ellipse">
            <a:avLst/>
          </a:prstGeom>
          <a:solidFill>
            <a:schemeClr val="tx2"/>
          </a:solidFill>
          <a:ln w="190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pic>
        <p:nvPicPr>
          <p:cNvPr id="37" name="Grafik 36" descr="Künstliche Intelligenz Silhouette">
            <a:extLst>
              <a:ext uri="{FF2B5EF4-FFF2-40B4-BE49-F238E27FC236}">
                <a16:creationId xmlns:a16="http://schemas.microsoft.com/office/drawing/2014/main" id="{2E8E9310-E669-CB5B-4C4E-6B0477324A6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3275520" y="2449837"/>
            <a:ext cx="1125661" cy="1125661"/>
          </a:xfrm>
          <a:prstGeom prst="rect">
            <a:avLst/>
          </a:prstGeom>
        </p:spPr>
      </p:pic>
      <p:cxnSp>
        <p:nvCxnSpPr>
          <p:cNvPr id="52" name="Gerader Verbinder 51">
            <a:extLst>
              <a:ext uri="{FF2B5EF4-FFF2-40B4-BE49-F238E27FC236}">
                <a16:creationId xmlns:a16="http://schemas.microsoft.com/office/drawing/2014/main" id="{D4A37CD0-9020-8392-DB57-FFCD3FD7CAE5}"/>
              </a:ext>
            </a:extLst>
          </p:cNvPr>
          <p:cNvCxnSpPr>
            <a:cxnSpLocks/>
            <a:stCxn id="36" idx="2"/>
          </p:cNvCxnSpPr>
          <p:nvPr/>
        </p:nvCxnSpPr>
        <p:spPr>
          <a:xfrm>
            <a:off x="3838350" y="4656487"/>
            <a:ext cx="0" cy="1210913"/>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40" name="Textfeld 39">
            <a:extLst>
              <a:ext uri="{FF2B5EF4-FFF2-40B4-BE49-F238E27FC236}">
                <a16:creationId xmlns:a16="http://schemas.microsoft.com/office/drawing/2014/main" id="{6FE89CB3-2C88-0586-8F59-A2BED08EC79D}"/>
              </a:ext>
            </a:extLst>
          </p:cNvPr>
          <p:cNvSpPr txBox="1"/>
          <p:nvPr/>
        </p:nvSpPr>
        <p:spPr>
          <a:xfrm>
            <a:off x="4936286" y="3825490"/>
            <a:ext cx="2395862" cy="461665"/>
          </a:xfrm>
          <a:prstGeom prst="rect">
            <a:avLst/>
          </a:prstGeom>
          <a:noFill/>
        </p:spPr>
        <p:txBody>
          <a:bodyPr wrap="square" rtlCol="0">
            <a:spAutoFit/>
          </a:bodyPr>
          <a:lstStyle/>
          <a:p>
            <a:pPr algn="ctr"/>
            <a:r>
              <a:rPr lang="de-DE" sz="2400" b="1" dirty="0">
                <a:solidFill>
                  <a:schemeClr val="tx2"/>
                </a:solidFill>
              </a:rPr>
              <a:t>Beta-Test</a:t>
            </a:r>
          </a:p>
        </p:txBody>
      </p:sp>
      <p:sp>
        <p:nvSpPr>
          <p:cNvPr id="39" name="!! Beta">
            <a:extLst>
              <a:ext uri="{FF2B5EF4-FFF2-40B4-BE49-F238E27FC236}">
                <a16:creationId xmlns:a16="http://schemas.microsoft.com/office/drawing/2014/main" id="{6314A1F5-B17A-8CFE-C180-D68872BC5702}"/>
              </a:ext>
            </a:extLst>
          </p:cNvPr>
          <p:cNvSpPr>
            <a:spLocks noChangeAspect="1"/>
          </p:cNvSpPr>
          <p:nvPr/>
        </p:nvSpPr>
        <p:spPr>
          <a:xfrm>
            <a:off x="5323062" y="2201512"/>
            <a:ext cx="1622313" cy="1622313"/>
          </a:xfrm>
          <a:prstGeom prst="ellipse">
            <a:avLst/>
          </a:prstGeom>
          <a:solidFill>
            <a:schemeClr val="tx2"/>
          </a:solidFill>
          <a:ln w="190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pic>
        <p:nvPicPr>
          <p:cNvPr id="41" name="Grafik 40" descr="Schuhabdrücke Silhouette">
            <a:extLst>
              <a:ext uri="{FF2B5EF4-FFF2-40B4-BE49-F238E27FC236}">
                <a16:creationId xmlns:a16="http://schemas.microsoft.com/office/drawing/2014/main" id="{AA5C967D-2F60-A628-E4BE-E31FE515941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5571387" y="2449837"/>
            <a:ext cx="1125661" cy="1125661"/>
          </a:xfrm>
          <a:prstGeom prst="rect">
            <a:avLst/>
          </a:prstGeom>
        </p:spPr>
      </p:pic>
      <p:cxnSp>
        <p:nvCxnSpPr>
          <p:cNvPr id="55" name="Gerader Verbinder 54">
            <a:extLst>
              <a:ext uri="{FF2B5EF4-FFF2-40B4-BE49-F238E27FC236}">
                <a16:creationId xmlns:a16="http://schemas.microsoft.com/office/drawing/2014/main" id="{6733AFFC-B91B-3E35-30CC-A1B4BFEAFB73}"/>
              </a:ext>
            </a:extLst>
          </p:cNvPr>
          <p:cNvCxnSpPr>
            <a:cxnSpLocks/>
            <a:stCxn id="40" idx="2"/>
          </p:cNvCxnSpPr>
          <p:nvPr/>
        </p:nvCxnSpPr>
        <p:spPr>
          <a:xfrm>
            <a:off x="6134217" y="4287155"/>
            <a:ext cx="0" cy="1580245"/>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44" name="Textfeld 43">
            <a:extLst>
              <a:ext uri="{FF2B5EF4-FFF2-40B4-BE49-F238E27FC236}">
                <a16:creationId xmlns:a16="http://schemas.microsoft.com/office/drawing/2014/main" id="{E9300592-99E8-7F1D-4B90-6A6F4BA13713}"/>
              </a:ext>
            </a:extLst>
          </p:cNvPr>
          <p:cNvSpPr txBox="1"/>
          <p:nvPr/>
        </p:nvSpPr>
        <p:spPr>
          <a:xfrm>
            <a:off x="7248384" y="3825490"/>
            <a:ext cx="2395862" cy="461665"/>
          </a:xfrm>
          <a:prstGeom prst="rect">
            <a:avLst/>
          </a:prstGeom>
          <a:noFill/>
        </p:spPr>
        <p:txBody>
          <a:bodyPr wrap="square" rtlCol="0">
            <a:spAutoFit/>
          </a:bodyPr>
          <a:lstStyle/>
          <a:p>
            <a:pPr algn="ctr"/>
            <a:r>
              <a:rPr lang="de-DE" sz="2400" b="1" dirty="0">
                <a:solidFill>
                  <a:schemeClr val="tx2"/>
                </a:solidFill>
              </a:rPr>
              <a:t>Markteinführung</a:t>
            </a:r>
          </a:p>
        </p:txBody>
      </p:sp>
      <p:sp>
        <p:nvSpPr>
          <p:cNvPr id="43" name="!! Markteinführung">
            <a:extLst>
              <a:ext uri="{FF2B5EF4-FFF2-40B4-BE49-F238E27FC236}">
                <a16:creationId xmlns:a16="http://schemas.microsoft.com/office/drawing/2014/main" id="{9AE1E562-EF14-5A8D-D0B2-12EA8AAF9A89}"/>
              </a:ext>
            </a:extLst>
          </p:cNvPr>
          <p:cNvSpPr>
            <a:spLocks noChangeAspect="1"/>
          </p:cNvSpPr>
          <p:nvPr/>
        </p:nvSpPr>
        <p:spPr>
          <a:xfrm>
            <a:off x="7635160" y="2201512"/>
            <a:ext cx="1622313" cy="1622313"/>
          </a:xfrm>
          <a:prstGeom prst="ellipse">
            <a:avLst/>
          </a:prstGeom>
          <a:solidFill>
            <a:schemeClr val="tx2"/>
          </a:solidFill>
          <a:ln w="190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pic>
        <p:nvPicPr>
          <p:cNvPr id="45" name="Grafik 44" descr="Warenkorb Silhouette">
            <a:extLst>
              <a:ext uri="{FF2B5EF4-FFF2-40B4-BE49-F238E27FC236}">
                <a16:creationId xmlns:a16="http://schemas.microsoft.com/office/drawing/2014/main" id="{3EED2978-AE12-41EA-59E6-A33F21337835}"/>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7883485" y="2449837"/>
            <a:ext cx="1125661" cy="1125661"/>
          </a:xfrm>
          <a:prstGeom prst="rect">
            <a:avLst/>
          </a:prstGeom>
        </p:spPr>
      </p:pic>
      <p:cxnSp>
        <p:nvCxnSpPr>
          <p:cNvPr id="58" name="Gerader Verbinder 57">
            <a:extLst>
              <a:ext uri="{FF2B5EF4-FFF2-40B4-BE49-F238E27FC236}">
                <a16:creationId xmlns:a16="http://schemas.microsoft.com/office/drawing/2014/main" id="{BC6EBD66-2705-A483-3AD1-C372D69A3C92}"/>
              </a:ext>
            </a:extLst>
          </p:cNvPr>
          <p:cNvCxnSpPr>
            <a:cxnSpLocks/>
            <a:stCxn id="44" idx="2"/>
          </p:cNvCxnSpPr>
          <p:nvPr/>
        </p:nvCxnSpPr>
        <p:spPr>
          <a:xfrm>
            <a:off x="8446315" y="4287155"/>
            <a:ext cx="0" cy="1580245"/>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48" name="Textfeld 47">
            <a:extLst>
              <a:ext uri="{FF2B5EF4-FFF2-40B4-BE49-F238E27FC236}">
                <a16:creationId xmlns:a16="http://schemas.microsoft.com/office/drawing/2014/main" id="{EBC3C1DF-EFE7-A26B-8CDF-5F965C86A49A}"/>
              </a:ext>
            </a:extLst>
          </p:cNvPr>
          <p:cNvSpPr txBox="1"/>
          <p:nvPr/>
        </p:nvSpPr>
        <p:spPr>
          <a:xfrm>
            <a:off x="9526061" y="3825490"/>
            <a:ext cx="2395862" cy="830997"/>
          </a:xfrm>
          <a:prstGeom prst="rect">
            <a:avLst/>
          </a:prstGeom>
          <a:noFill/>
        </p:spPr>
        <p:txBody>
          <a:bodyPr wrap="square" rtlCol="0">
            <a:spAutoFit/>
          </a:bodyPr>
          <a:lstStyle/>
          <a:p>
            <a:pPr algn="ctr"/>
            <a:r>
              <a:rPr lang="de-DE" sz="2400" b="1" dirty="0">
                <a:solidFill>
                  <a:schemeClr val="tx2"/>
                </a:solidFill>
              </a:rPr>
              <a:t>Partnerschaften ausbauen</a:t>
            </a:r>
          </a:p>
        </p:txBody>
      </p:sp>
      <p:sp>
        <p:nvSpPr>
          <p:cNvPr id="47" name="!! Partnerschaften">
            <a:extLst>
              <a:ext uri="{FF2B5EF4-FFF2-40B4-BE49-F238E27FC236}">
                <a16:creationId xmlns:a16="http://schemas.microsoft.com/office/drawing/2014/main" id="{DFFE2F8B-6F1C-23B9-F1EE-FF94171D32BE}"/>
              </a:ext>
            </a:extLst>
          </p:cNvPr>
          <p:cNvSpPr>
            <a:spLocks noChangeAspect="1"/>
          </p:cNvSpPr>
          <p:nvPr/>
        </p:nvSpPr>
        <p:spPr>
          <a:xfrm>
            <a:off x="9912837" y="2201512"/>
            <a:ext cx="1622313" cy="1622313"/>
          </a:xfrm>
          <a:prstGeom prst="ellipse">
            <a:avLst/>
          </a:prstGeom>
          <a:solidFill>
            <a:schemeClr val="tx2"/>
          </a:solidFill>
          <a:ln w="190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pic>
        <p:nvPicPr>
          <p:cNvPr id="49" name="Grafik 48" descr="Geschäftswachstum Silhouette">
            <a:extLst>
              <a:ext uri="{FF2B5EF4-FFF2-40B4-BE49-F238E27FC236}">
                <a16:creationId xmlns:a16="http://schemas.microsoft.com/office/drawing/2014/main" id="{6CDB0EB5-007C-326A-966F-27AC777CAA84}"/>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p:blipFill>
        <p:spPr>
          <a:xfrm>
            <a:off x="10161162" y="2449837"/>
            <a:ext cx="1125661" cy="1125661"/>
          </a:xfrm>
          <a:prstGeom prst="rect">
            <a:avLst/>
          </a:prstGeom>
        </p:spPr>
      </p:pic>
      <p:cxnSp>
        <p:nvCxnSpPr>
          <p:cNvPr id="61" name="Gerader Verbinder 60">
            <a:extLst>
              <a:ext uri="{FF2B5EF4-FFF2-40B4-BE49-F238E27FC236}">
                <a16:creationId xmlns:a16="http://schemas.microsoft.com/office/drawing/2014/main" id="{80EA570A-0E70-765F-9F27-DFCC590A95D8}"/>
              </a:ext>
            </a:extLst>
          </p:cNvPr>
          <p:cNvCxnSpPr>
            <a:cxnSpLocks/>
            <a:stCxn id="48" idx="2"/>
          </p:cNvCxnSpPr>
          <p:nvPr/>
        </p:nvCxnSpPr>
        <p:spPr>
          <a:xfrm>
            <a:off x="10723992" y="4656487"/>
            <a:ext cx="0" cy="1220608"/>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 name="Gerader Verbinder 1">
            <a:extLst>
              <a:ext uri="{FF2B5EF4-FFF2-40B4-BE49-F238E27FC236}">
                <a16:creationId xmlns:a16="http://schemas.microsoft.com/office/drawing/2014/main" id="{4032068E-B44F-9474-A489-7CC62E30BE5F}"/>
              </a:ext>
            </a:extLst>
          </p:cNvPr>
          <p:cNvCxnSpPr>
            <a:cxnSpLocks/>
          </p:cNvCxnSpPr>
          <p:nvPr/>
        </p:nvCxnSpPr>
        <p:spPr>
          <a:xfrm>
            <a:off x="320299" y="5867400"/>
            <a:ext cx="11480801" cy="0"/>
          </a:xfrm>
          <a:prstGeom prst="line">
            <a:avLst/>
          </a:prstGeom>
          <a:ln w="76200">
            <a:solidFill>
              <a:schemeClr val="tx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 name="!! AIDex-Hintergrund">
            <a:extLst>
              <a:ext uri="{FF2B5EF4-FFF2-40B4-BE49-F238E27FC236}">
                <a16:creationId xmlns:a16="http://schemas.microsoft.com/office/drawing/2014/main" id="{7DD4BB2D-8D28-6F54-0F6E-E359F12D6130}"/>
              </a:ext>
            </a:extLst>
          </p:cNvPr>
          <p:cNvSpPr/>
          <p:nvPr/>
        </p:nvSpPr>
        <p:spPr>
          <a:xfrm>
            <a:off x="11137701" y="0"/>
            <a:ext cx="1054299" cy="105429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4" name="!! AIDex" descr="Ein Bild, das Screenshot, Logo, Schrift, Design enthält.&#10;&#10;Automatisch generierte Beschreibung">
            <a:extLst>
              <a:ext uri="{FF2B5EF4-FFF2-40B4-BE49-F238E27FC236}">
                <a16:creationId xmlns:a16="http://schemas.microsoft.com/office/drawing/2014/main" id="{E896DFAF-F11E-038D-B2FA-65378AC38C20}"/>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1137701" y="0"/>
            <a:ext cx="1054299" cy="1054299"/>
          </a:xfrm>
          <a:prstGeom prst="rect">
            <a:avLst/>
          </a:prstGeom>
        </p:spPr>
      </p:pic>
      <p:sp>
        <p:nvSpPr>
          <p:cNvPr id="6" name="Textfeld 5">
            <a:extLst>
              <a:ext uri="{FF2B5EF4-FFF2-40B4-BE49-F238E27FC236}">
                <a16:creationId xmlns:a16="http://schemas.microsoft.com/office/drawing/2014/main" id="{5A42DA33-31AC-42C5-C19B-47C9F42DE2D3}"/>
              </a:ext>
            </a:extLst>
          </p:cNvPr>
          <p:cNvSpPr txBox="1"/>
          <p:nvPr/>
        </p:nvSpPr>
        <p:spPr>
          <a:xfrm>
            <a:off x="840395" y="1735883"/>
            <a:ext cx="1394805" cy="461665"/>
          </a:xfrm>
          <a:prstGeom prst="rect">
            <a:avLst/>
          </a:prstGeom>
          <a:noFill/>
        </p:spPr>
        <p:txBody>
          <a:bodyPr wrap="none" rtlCol="0">
            <a:spAutoFit/>
          </a:bodyPr>
          <a:lstStyle/>
          <a:p>
            <a:r>
              <a:rPr lang="de-DE" sz="2400" i="1" dirty="0"/>
              <a:t>2 Monate</a:t>
            </a:r>
          </a:p>
        </p:txBody>
      </p:sp>
      <p:sp>
        <p:nvSpPr>
          <p:cNvPr id="7" name="Textfeld 6">
            <a:extLst>
              <a:ext uri="{FF2B5EF4-FFF2-40B4-BE49-F238E27FC236}">
                <a16:creationId xmlns:a16="http://schemas.microsoft.com/office/drawing/2014/main" id="{5151DBE0-A9ED-B34B-0A42-45E4AF224013}"/>
              </a:ext>
            </a:extLst>
          </p:cNvPr>
          <p:cNvSpPr txBox="1"/>
          <p:nvPr/>
        </p:nvSpPr>
        <p:spPr>
          <a:xfrm>
            <a:off x="3176327" y="1738182"/>
            <a:ext cx="1250663" cy="461665"/>
          </a:xfrm>
          <a:prstGeom prst="rect">
            <a:avLst/>
          </a:prstGeom>
          <a:noFill/>
        </p:spPr>
        <p:txBody>
          <a:bodyPr wrap="none" rtlCol="0">
            <a:spAutoFit/>
          </a:bodyPr>
          <a:lstStyle/>
          <a:p>
            <a:r>
              <a:rPr lang="de-DE" sz="2400" i="1" dirty="0"/>
              <a:t>1 Monat</a:t>
            </a:r>
          </a:p>
        </p:txBody>
      </p:sp>
      <p:sp>
        <p:nvSpPr>
          <p:cNvPr id="9" name="Textfeld 8">
            <a:extLst>
              <a:ext uri="{FF2B5EF4-FFF2-40B4-BE49-F238E27FC236}">
                <a16:creationId xmlns:a16="http://schemas.microsoft.com/office/drawing/2014/main" id="{9077C7E1-55EB-20CE-D66C-2AC2457B63D6}"/>
              </a:ext>
            </a:extLst>
          </p:cNvPr>
          <p:cNvSpPr txBox="1"/>
          <p:nvPr/>
        </p:nvSpPr>
        <p:spPr>
          <a:xfrm>
            <a:off x="5495962" y="1744951"/>
            <a:ext cx="1250663" cy="461665"/>
          </a:xfrm>
          <a:prstGeom prst="rect">
            <a:avLst/>
          </a:prstGeom>
          <a:noFill/>
        </p:spPr>
        <p:txBody>
          <a:bodyPr wrap="none" rtlCol="0">
            <a:spAutoFit/>
          </a:bodyPr>
          <a:lstStyle/>
          <a:p>
            <a:r>
              <a:rPr lang="de-DE" sz="2400" i="1" dirty="0"/>
              <a:t>1 Monat</a:t>
            </a:r>
          </a:p>
        </p:txBody>
      </p:sp>
      <p:sp>
        <p:nvSpPr>
          <p:cNvPr id="10" name="Textfeld 9">
            <a:extLst>
              <a:ext uri="{FF2B5EF4-FFF2-40B4-BE49-F238E27FC236}">
                <a16:creationId xmlns:a16="http://schemas.microsoft.com/office/drawing/2014/main" id="{A9E3CC40-938B-42DD-59B0-DB9D6672BE74}"/>
              </a:ext>
            </a:extLst>
          </p:cNvPr>
          <p:cNvSpPr txBox="1"/>
          <p:nvPr/>
        </p:nvSpPr>
        <p:spPr>
          <a:xfrm>
            <a:off x="7820983" y="1729658"/>
            <a:ext cx="1250663" cy="461665"/>
          </a:xfrm>
          <a:prstGeom prst="rect">
            <a:avLst/>
          </a:prstGeom>
          <a:noFill/>
        </p:spPr>
        <p:txBody>
          <a:bodyPr wrap="none" rtlCol="0">
            <a:spAutoFit/>
          </a:bodyPr>
          <a:lstStyle/>
          <a:p>
            <a:r>
              <a:rPr lang="de-DE" sz="2400" i="1" dirty="0"/>
              <a:t>1 Monat</a:t>
            </a:r>
          </a:p>
        </p:txBody>
      </p:sp>
      <p:sp>
        <p:nvSpPr>
          <p:cNvPr id="11" name="Textfeld 10">
            <a:extLst>
              <a:ext uri="{FF2B5EF4-FFF2-40B4-BE49-F238E27FC236}">
                <a16:creationId xmlns:a16="http://schemas.microsoft.com/office/drawing/2014/main" id="{A7B991AC-4779-B6BB-F4BE-18F6E1840620}"/>
              </a:ext>
            </a:extLst>
          </p:cNvPr>
          <p:cNvSpPr txBox="1"/>
          <p:nvPr/>
        </p:nvSpPr>
        <p:spPr>
          <a:xfrm>
            <a:off x="9761485" y="1733736"/>
            <a:ext cx="1925014" cy="461665"/>
          </a:xfrm>
          <a:prstGeom prst="rect">
            <a:avLst/>
          </a:prstGeom>
          <a:noFill/>
        </p:spPr>
        <p:txBody>
          <a:bodyPr wrap="none" rtlCol="0">
            <a:spAutoFit/>
          </a:bodyPr>
          <a:lstStyle/>
          <a:p>
            <a:r>
              <a:rPr lang="de-DE" sz="2400" i="1" dirty="0"/>
              <a:t>kontinuierlich</a:t>
            </a:r>
          </a:p>
        </p:txBody>
      </p:sp>
      <p:sp>
        <p:nvSpPr>
          <p:cNvPr id="12" name="Geschweifte Klammer rechts 11">
            <a:extLst>
              <a:ext uri="{FF2B5EF4-FFF2-40B4-BE49-F238E27FC236}">
                <a16:creationId xmlns:a16="http://schemas.microsoft.com/office/drawing/2014/main" id="{104490CF-9E35-92DE-F5C7-92B8EF8B6578}"/>
              </a:ext>
            </a:extLst>
          </p:cNvPr>
          <p:cNvSpPr/>
          <p:nvPr/>
        </p:nvSpPr>
        <p:spPr>
          <a:xfrm rot="5400000">
            <a:off x="4237869" y="1980455"/>
            <a:ext cx="290876" cy="8126016"/>
          </a:xfrm>
          <a:prstGeom prst="rightBrace">
            <a:avLst>
              <a:gd name="adj1" fmla="val 8333"/>
              <a:gd name="adj2" fmla="val 48739"/>
            </a:avLst>
          </a:prstGeom>
          <a:ln w="2857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
        <p:nvSpPr>
          <p:cNvPr id="13" name="Textfeld 12">
            <a:extLst>
              <a:ext uri="{FF2B5EF4-FFF2-40B4-BE49-F238E27FC236}">
                <a16:creationId xmlns:a16="http://schemas.microsoft.com/office/drawing/2014/main" id="{434657BC-69EE-3B77-1E7A-0DFC70BA0C2D}"/>
              </a:ext>
            </a:extLst>
          </p:cNvPr>
          <p:cNvSpPr txBox="1"/>
          <p:nvPr/>
        </p:nvSpPr>
        <p:spPr>
          <a:xfrm>
            <a:off x="3737524" y="6158687"/>
            <a:ext cx="7012369" cy="461665"/>
          </a:xfrm>
          <a:prstGeom prst="rect">
            <a:avLst/>
          </a:prstGeom>
          <a:noFill/>
        </p:spPr>
        <p:txBody>
          <a:bodyPr wrap="none" rtlCol="0">
            <a:spAutoFit/>
          </a:bodyPr>
          <a:lstStyle/>
          <a:p>
            <a:r>
              <a:rPr lang="de-DE" sz="2400" b="1" i="1" dirty="0"/>
              <a:t>5 Monate </a:t>
            </a:r>
            <a:r>
              <a:rPr lang="de-DE" sz="2400" i="1" dirty="0"/>
              <a:t>(Dauer der Theoriephasen im 2. Studienjahr)</a:t>
            </a:r>
          </a:p>
        </p:txBody>
      </p:sp>
    </p:spTree>
    <p:extLst>
      <p:ext uri="{BB962C8B-B14F-4D97-AF65-F5344CB8AC3E}">
        <p14:creationId xmlns:p14="http://schemas.microsoft.com/office/powerpoint/2010/main" val="32673040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25000"/>
                    </a14:imgEffect>
                  </a14:imgLayer>
                </a14:imgProps>
              </a:ext>
            </a:extLst>
          </a:blip>
          <a:srcRect/>
          <a:stretch>
            <a:fillRect t="-9000" b="-9000"/>
          </a:stretch>
        </a:blipFill>
        <a:effectLst/>
      </p:bgPr>
    </p:bg>
    <p:spTree>
      <p:nvGrpSpPr>
        <p:cNvPr id="1" name=""/>
        <p:cNvGrpSpPr/>
        <p:nvPr/>
      </p:nvGrpSpPr>
      <p:grpSpPr>
        <a:xfrm>
          <a:off x="0" y="0"/>
          <a:ext cx="0" cy="0"/>
          <a:chOff x="0" y="0"/>
          <a:chExt cx="0" cy="0"/>
        </a:xfrm>
      </p:grpSpPr>
      <p:sp>
        <p:nvSpPr>
          <p:cNvPr id="3" name="!! AIDex-Hintergrund">
            <a:extLst>
              <a:ext uri="{FF2B5EF4-FFF2-40B4-BE49-F238E27FC236}">
                <a16:creationId xmlns:a16="http://schemas.microsoft.com/office/drawing/2014/main" id="{E1349639-B0B0-04F4-2672-2F4B4E4E2D51}"/>
              </a:ext>
            </a:extLst>
          </p:cNvPr>
          <p:cNvSpPr/>
          <p:nvPr/>
        </p:nvSpPr>
        <p:spPr>
          <a:xfrm>
            <a:off x="1637307" y="1357845"/>
            <a:ext cx="8917384" cy="415067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7" name="!! AIDex" descr="Ein Bild, das Screenshot, Logo, Schrift, Design enthält.&#10;&#10;Automatisch generierte Beschreibung">
            <a:extLst>
              <a:ext uri="{FF2B5EF4-FFF2-40B4-BE49-F238E27FC236}">
                <a16:creationId xmlns:a16="http://schemas.microsoft.com/office/drawing/2014/main" id="{02FF895C-1CE4-5D10-B19D-581B8CA3D2B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00152" y="1280776"/>
            <a:ext cx="3191694" cy="3191694"/>
          </a:xfrm>
          <a:prstGeom prst="rect">
            <a:avLst/>
          </a:prstGeom>
          <a:effectLst/>
        </p:spPr>
      </p:pic>
      <p:sp>
        <p:nvSpPr>
          <p:cNvPr id="6" name="Textfeld 5">
            <a:extLst>
              <a:ext uri="{FF2B5EF4-FFF2-40B4-BE49-F238E27FC236}">
                <a16:creationId xmlns:a16="http://schemas.microsoft.com/office/drawing/2014/main" id="{6EBBA8FC-6412-B2F9-5023-D42A8FF91251}"/>
              </a:ext>
            </a:extLst>
          </p:cNvPr>
          <p:cNvSpPr txBox="1"/>
          <p:nvPr/>
        </p:nvSpPr>
        <p:spPr>
          <a:xfrm>
            <a:off x="1637307" y="4667331"/>
            <a:ext cx="8917384" cy="646331"/>
          </a:xfrm>
          <a:prstGeom prst="rect">
            <a:avLst/>
          </a:prstGeom>
          <a:noFill/>
        </p:spPr>
        <p:txBody>
          <a:bodyPr wrap="square" rtlCol="0">
            <a:spAutoFit/>
          </a:bodyPr>
          <a:lstStyle/>
          <a:p>
            <a:pPr algn="ctr"/>
            <a:r>
              <a:rPr lang="en-US" sz="3600" i="1" dirty="0">
                <a:solidFill>
                  <a:schemeClr val="tx2"/>
                </a:solidFill>
                <a:effectLst/>
                <a:latin typeface="+mj-lt"/>
              </a:rPr>
              <a:t>"</a:t>
            </a:r>
            <a:r>
              <a:rPr lang="en-US" sz="3600" b="0" i="1" dirty="0">
                <a:solidFill>
                  <a:schemeClr val="tx2"/>
                </a:solidFill>
                <a:effectLst/>
                <a:latin typeface="Söhne"/>
              </a:rPr>
              <a:t>AI cards for your </a:t>
            </a:r>
            <a:r>
              <a:rPr lang="en-US" sz="3600" i="1" dirty="0">
                <a:solidFill>
                  <a:schemeClr val="tx2"/>
                </a:solidFill>
                <a:latin typeface="Söhne"/>
              </a:rPr>
              <a:t>b</a:t>
            </a:r>
            <a:r>
              <a:rPr lang="en-US" sz="3600" b="0" i="1" dirty="0">
                <a:solidFill>
                  <a:schemeClr val="tx2"/>
                </a:solidFill>
                <a:effectLst/>
                <a:latin typeface="Söhne"/>
              </a:rPr>
              <a:t>rain, study without strain!”</a:t>
            </a:r>
            <a:endParaRPr lang="de-DE" sz="3600" i="1" dirty="0">
              <a:solidFill>
                <a:schemeClr val="tx2"/>
              </a:solidFill>
              <a:latin typeface="+mj-lt"/>
            </a:endParaRPr>
          </a:p>
        </p:txBody>
      </p:sp>
    </p:spTree>
    <p:extLst>
      <p:ext uri="{BB962C8B-B14F-4D97-AF65-F5344CB8AC3E}">
        <p14:creationId xmlns:p14="http://schemas.microsoft.com/office/powerpoint/2010/main" val="16178433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theme/theme1.xml><?xml version="1.0" encoding="utf-8"?>
<a:theme xmlns:a="http://schemas.openxmlformats.org/drawingml/2006/main" name="Office">
  <a:themeElements>
    <a:clrScheme name="Benutzerdefiniert 14">
      <a:dk1>
        <a:sysClr val="windowText" lastClr="000000"/>
      </a:dk1>
      <a:lt1>
        <a:sysClr val="window" lastClr="FFFFFF"/>
      </a:lt1>
      <a:dk2>
        <a:srgbClr val="414141"/>
      </a:dk2>
      <a:lt2>
        <a:srgbClr val="F2ECFF"/>
      </a:lt2>
      <a:accent1>
        <a:srgbClr val="20EFC0"/>
      </a:accent1>
      <a:accent2>
        <a:srgbClr val="00B8DF"/>
      </a:accent2>
      <a:accent3>
        <a:srgbClr val="2078C2"/>
      </a:accent3>
      <a:accent4>
        <a:srgbClr val="59569C"/>
      </a:accent4>
      <a:accent5>
        <a:srgbClr val="FFFFFF"/>
      </a:accent5>
      <a:accent6>
        <a:srgbClr val="FFFFFF"/>
      </a:accent6>
      <a:hlink>
        <a:srgbClr val="20EFC0"/>
      </a:hlink>
      <a:folHlink>
        <a:srgbClr val="00B8DF"/>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623</Words>
  <Application>Microsoft Office PowerPoint</Application>
  <PresentationFormat>Breitbild</PresentationFormat>
  <Paragraphs>81</Paragraphs>
  <Slides>8</Slides>
  <Notes>8</Notes>
  <HiddenSlides>0</HiddenSlides>
  <MMClips>0</MMClips>
  <ScaleCrop>false</ScaleCrop>
  <HeadingPairs>
    <vt:vector size="6" baseType="variant">
      <vt:variant>
        <vt:lpstr>Verwendete Schriftarten</vt:lpstr>
      </vt:variant>
      <vt:variant>
        <vt:i4>4</vt:i4>
      </vt:variant>
      <vt:variant>
        <vt:lpstr>Design</vt:lpstr>
      </vt:variant>
      <vt:variant>
        <vt:i4>1</vt:i4>
      </vt:variant>
      <vt:variant>
        <vt:lpstr>Folientitel</vt:lpstr>
      </vt:variant>
      <vt:variant>
        <vt:i4>8</vt:i4>
      </vt:variant>
    </vt:vector>
  </HeadingPairs>
  <TitlesOfParts>
    <vt:vector size="13" baseType="lpstr">
      <vt:lpstr>Arial</vt:lpstr>
      <vt:lpstr>Calibri</vt:lpstr>
      <vt:lpstr>Calibri Light</vt:lpstr>
      <vt:lpstr>Söhne</vt:lpstr>
      <vt:lpstr>Office</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Marius Ulfers</dc:creator>
  <cp:lastModifiedBy>Marius Ulfers</cp:lastModifiedBy>
  <cp:revision>1</cp:revision>
  <dcterms:created xsi:type="dcterms:W3CDTF">2023-09-12T18:50:55Z</dcterms:created>
  <dcterms:modified xsi:type="dcterms:W3CDTF">2023-11-10T11:39:02Z</dcterms:modified>
</cp:coreProperties>
</file>